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0" r:id="rId5"/>
    <p:sldMasterId id="2147483981" r:id="rId6"/>
  </p:sldMasterIdLst>
  <p:notesMasterIdLst>
    <p:notesMasterId r:id="rId31"/>
  </p:notesMasterIdLst>
  <p:sldIdLst>
    <p:sldId id="427" r:id="rId7"/>
    <p:sldId id="256" r:id="rId8"/>
    <p:sldId id="482" r:id="rId9"/>
    <p:sldId id="483" r:id="rId10"/>
    <p:sldId id="484" r:id="rId11"/>
    <p:sldId id="464" r:id="rId12"/>
    <p:sldId id="439" r:id="rId13"/>
    <p:sldId id="442" r:id="rId14"/>
    <p:sldId id="526" r:id="rId15"/>
    <p:sldId id="475" r:id="rId16"/>
    <p:sldId id="474" r:id="rId17"/>
    <p:sldId id="504" r:id="rId18"/>
    <p:sldId id="454" r:id="rId19"/>
    <p:sldId id="505" r:id="rId20"/>
    <p:sldId id="506" r:id="rId21"/>
    <p:sldId id="478" r:id="rId22"/>
    <p:sldId id="453" r:id="rId23"/>
    <p:sldId id="479" r:id="rId24"/>
    <p:sldId id="507" r:id="rId25"/>
    <p:sldId id="508" r:id="rId26"/>
    <p:sldId id="336" r:id="rId27"/>
    <p:sldId id="744" r:id="rId28"/>
    <p:sldId id="740" r:id="rId29"/>
    <p:sldId id="7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0DEB1E-41BF-6FEA-A1B0-A1379944A5C3}" name="Caroline Bushman" initials="CB" userId="S::CBushman@ccsfundraising.com::b3d741e0-da39-4f3f-a890-2dc1a4d43f04" providerId="AD"/>
  <p188:author id="{09F946F4-A20A-BEC3-A8F2-DB2F26492C6A}" name="Kara Christ" initials="KC" userId="S::kchrist@ccsfundraising.com::90a3041e-1da4-4bf6-a71b-5395af0e05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B22D"/>
    <a:srgbClr val="061622"/>
    <a:srgbClr val="757575"/>
    <a:srgbClr val="E8E6E6"/>
    <a:srgbClr val="254A5D"/>
    <a:srgbClr val="6B8E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77D0BB-BE03-4A50-8A16-21FE85307BDE}" v="26" dt="2025-06-24T16:29:41.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ushman" userId="S::cbushman@ccsfundraising.com::b3d741e0-da39-4f3f-a890-2dc1a4d43f04" providerId="AD" clId="Web-{14DE9DA1-4124-C8CE-B90B-C7E618755D3A}"/>
    <pc:docChg chg="modSld">
      <pc:chgData name="Caroline Bushman" userId="S::cbushman@ccsfundraising.com::b3d741e0-da39-4f3f-a890-2dc1a4d43f04" providerId="AD" clId="Web-{14DE9DA1-4124-C8CE-B90B-C7E618755D3A}" dt="2025-06-03T17:59:50.238" v="3" actId="20577"/>
      <pc:docMkLst>
        <pc:docMk/>
      </pc:docMkLst>
      <pc:sldChg chg="modSp">
        <pc:chgData name="Caroline Bushman" userId="S::cbushman@ccsfundraising.com::b3d741e0-da39-4f3f-a890-2dc1a4d43f04" providerId="AD" clId="Web-{14DE9DA1-4124-C8CE-B90B-C7E618755D3A}" dt="2025-06-03T17:59:50.238" v="3" actId="20577"/>
        <pc:sldMkLst>
          <pc:docMk/>
          <pc:sldMk cId="452379764" sldId="427"/>
        </pc:sldMkLst>
        <pc:spChg chg="mod">
          <ac:chgData name="Caroline Bushman" userId="S::cbushman@ccsfundraising.com::b3d741e0-da39-4f3f-a890-2dc1a4d43f04" providerId="AD" clId="Web-{14DE9DA1-4124-C8CE-B90B-C7E618755D3A}" dt="2025-06-03T17:59:50.238" v="3" actId="20577"/>
          <ac:spMkLst>
            <pc:docMk/>
            <pc:sldMk cId="452379764" sldId="427"/>
            <ac:spMk id="22" creationId="{753225BD-F295-4349-71D1-B0EB7A5807BF}"/>
          </ac:spMkLst>
        </pc:spChg>
      </pc:sldChg>
    </pc:docChg>
  </pc:docChgLst>
  <pc:docChgLst>
    <pc:chgData name="Caroline Bushman" userId="S::cbushman@ccsfundraising.com::b3d741e0-da39-4f3f-a890-2dc1a4d43f04" providerId="AD" clId="Web-{ACF319AB-79CF-AACF-4F94-BF9A3698230C}"/>
    <pc:docChg chg="modSld">
      <pc:chgData name="Caroline Bushman" userId="S::cbushman@ccsfundraising.com::b3d741e0-da39-4f3f-a890-2dc1a4d43f04" providerId="AD" clId="Web-{ACF319AB-79CF-AACF-4F94-BF9A3698230C}" dt="2025-06-04T19:42:57.755" v="0" actId="1076"/>
      <pc:docMkLst>
        <pc:docMk/>
      </pc:docMkLst>
      <pc:sldChg chg="modSp">
        <pc:chgData name="Caroline Bushman" userId="S::cbushman@ccsfundraising.com::b3d741e0-da39-4f3f-a890-2dc1a4d43f04" providerId="AD" clId="Web-{ACF319AB-79CF-AACF-4F94-BF9A3698230C}" dt="2025-06-04T19:42:57.755" v="0" actId="1076"/>
        <pc:sldMkLst>
          <pc:docMk/>
          <pc:sldMk cId="4095872837" sldId="739"/>
        </pc:sldMkLst>
      </pc:sldChg>
    </pc:docChg>
  </pc:docChgLst>
  <pc:docChgLst>
    <pc:chgData name="Kara Christ" userId="90a3041e-1da4-4bf6-a71b-5395af0e05ce" providerId="ADAL" clId="{A777D0BB-BE03-4A50-8A16-21FE85307BDE}"/>
    <pc:docChg chg="custSel addSld delSld modSld sldOrd">
      <pc:chgData name="Kara Christ" userId="90a3041e-1da4-4bf6-a71b-5395af0e05ce" providerId="ADAL" clId="{A777D0BB-BE03-4A50-8A16-21FE85307BDE}" dt="2025-06-24T16:29:41.500" v="27"/>
      <pc:docMkLst>
        <pc:docMk/>
      </pc:docMkLst>
      <pc:sldChg chg="delSp add del mod setBg">
        <pc:chgData name="Kara Christ" userId="90a3041e-1da4-4bf6-a71b-5395af0e05ce" providerId="ADAL" clId="{A777D0BB-BE03-4A50-8A16-21FE85307BDE}" dt="2025-06-24T16:29:07.466" v="25" actId="478"/>
        <pc:sldMkLst>
          <pc:docMk/>
          <pc:sldMk cId="1807170828" sldId="256"/>
        </pc:sldMkLst>
        <pc:spChg chg="del">
          <ac:chgData name="Kara Christ" userId="90a3041e-1da4-4bf6-a71b-5395af0e05ce" providerId="ADAL" clId="{A777D0BB-BE03-4A50-8A16-21FE85307BDE}" dt="2025-06-24T16:29:07.466" v="25" actId="478"/>
          <ac:spMkLst>
            <pc:docMk/>
            <pc:sldMk cId="1807170828" sldId="256"/>
            <ac:spMk id="2" creationId="{089E0B4B-57D2-4F8F-8C58-3B9F939858C1}"/>
          </ac:spMkLst>
        </pc:spChg>
      </pc:sldChg>
      <pc:sldChg chg="add del">
        <pc:chgData name="Kara Christ" userId="90a3041e-1da4-4bf6-a71b-5395af0e05ce" providerId="ADAL" clId="{A777D0BB-BE03-4A50-8A16-21FE85307BDE}" dt="2025-06-24T16:28:52.200" v="24"/>
        <pc:sldMkLst>
          <pc:docMk/>
          <pc:sldMk cId="2769049634" sldId="336"/>
        </pc:sldMkLst>
      </pc:sldChg>
      <pc:sldChg chg="add del">
        <pc:chgData name="Kara Christ" userId="90a3041e-1da4-4bf6-a71b-5395af0e05ce" providerId="ADAL" clId="{A777D0BB-BE03-4A50-8A16-21FE85307BDE}" dt="2025-06-24T16:28:52.200" v="24"/>
        <pc:sldMkLst>
          <pc:docMk/>
          <pc:sldMk cId="1116355828" sldId="439"/>
        </pc:sldMkLst>
      </pc:sldChg>
      <pc:sldChg chg="add del">
        <pc:chgData name="Kara Christ" userId="90a3041e-1da4-4bf6-a71b-5395af0e05ce" providerId="ADAL" clId="{A777D0BB-BE03-4A50-8A16-21FE85307BDE}" dt="2025-06-24T16:28:52.200" v="24"/>
        <pc:sldMkLst>
          <pc:docMk/>
          <pc:sldMk cId="3709061315" sldId="442"/>
        </pc:sldMkLst>
      </pc:sldChg>
      <pc:sldChg chg="add del">
        <pc:chgData name="Kara Christ" userId="90a3041e-1da4-4bf6-a71b-5395af0e05ce" providerId="ADAL" clId="{A777D0BB-BE03-4A50-8A16-21FE85307BDE}" dt="2025-06-24T16:28:52.200" v="24"/>
        <pc:sldMkLst>
          <pc:docMk/>
          <pc:sldMk cId="2081787506" sldId="453"/>
        </pc:sldMkLst>
      </pc:sldChg>
      <pc:sldChg chg="add del">
        <pc:chgData name="Kara Christ" userId="90a3041e-1da4-4bf6-a71b-5395af0e05ce" providerId="ADAL" clId="{A777D0BB-BE03-4A50-8A16-21FE85307BDE}" dt="2025-06-24T16:28:52.200" v="24"/>
        <pc:sldMkLst>
          <pc:docMk/>
          <pc:sldMk cId="1703347025" sldId="454"/>
        </pc:sldMkLst>
      </pc:sldChg>
      <pc:sldChg chg="add del">
        <pc:chgData name="Kara Christ" userId="90a3041e-1da4-4bf6-a71b-5395af0e05ce" providerId="ADAL" clId="{A777D0BB-BE03-4A50-8A16-21FE85307BDE}" dt="2025-06-24T16:28:52.200" v="24"/>
        <pc:sldMkLst>
          <pc:docMk/>
          <pc:sldMk cId="347428806" sldId="464"/>
        </pc:sldMkLst>
      </pc:sldChg>
      <pc:sldChg chg="add del">
        <pc:chgData name="Kara Christ" userId="90a3041e-1da4-4bf6-a71b-5395af0e05ce" providerId="ADAL" clId="{A777D0BB-BE03-4A50-8A16-21FE85307BDE}" dt="2025-06-24T16:28:52.200" v="24"/>
        <pc:sldMkLst>
          <pc:docMk/>
          <pc:sldMk cId="2292524202" sldId="474"/>
        </pc:sldMkLst>
      </pc:sldChg>
      <pc:sldChg chg="add del">
        <pc:chgData name="Kara Christ" userId="90a3041e-1da4-4bf6-a71b-5395af0e05ce" providerId="ADAL" clId="{A777D0BB-BE03-4A50-8A16-21FE85307BDE}" dt="2025-06-24T16:28:52.200" v="24"/>
        <pc:sldMkLst>
          <pc:docMk/>
          <pc:sldMk cId="4106125420" sldId="475"/>
        </pc:sldMkLst>
      </pc:sldChg>
      <pc:sldChg chg="add del">
        <pc:chgData name="Kara Christ" userId="90a3041e-1da4-4bf6-a71b-5395af0e05ce" providerId="ADAL" clId="{A777D0BB-BE03-4A50-8A16-21FE85307BDE}" dt="2025-06-24T16:28:52.200" v="24"/>
        <pc:sldMkLst>
          <pc:docMk/>
          <pc:sldMk cId="228677237" sldId="478"/>
        </pc:sldMkLst>
      </pc:sldChg>
      <pc:sldChg chg="add del">
        <pc:chgData name="Kara Christ" userId="90a3041e-1da4-4bf6-a71b-5395af0e05ce" providerId="ADAL" clId="{A777D0BB-BE03-4A50-8A16-21FE85307BDE}" dt="2025-06-24T16:28:52.200" v="24"/>
        <pc:sldMkLst>
          <pc:docMk/>
          <pc:sldMk cId="2635924841" sldId="479"/>
        </pc:sldMkLst>
      </pc:sldChg>
      <pc:sldChg chg="add del">
        <pc:chgData name="Kara Christ" userId="90a3041e-1da4-4bf6-a71b-5395af0e05ce" providerId="ADAL" clId="{A777D0BB-BE03-4A50-8A16-21FE85307BDE}" dt="2025-06-24T16:28:52.200" v="24"/>
        <pc:sldMkLst>
          <pc:docMk/>
          <pc:sldMk cId="2775395698" sldId="482"/>
        </pc:sldMkLst>
      </pc:sldChg>
      <pc:sldChg chg="add del">
        <pc:chgData name="Kara Christ" userId="90a3041e-1da4-4bf6-a71b-5395af0e05ce" providerId="ADAL" clId="{A777D0BB-BE03-4A50-8A16-21FE85307BDE}" dt="2025-06-24T16:28:52.200" v="24"/>
        <pc:sldMkLst>
          <pc:docMk/>
          <pc:sldMk cId="3356275904" sldId="483"/>
        </pc:sldMkLst>
      </pc:sldChg>
      <pc:sldChg chg="add del">
        <pc:chgData name="Kara Christ" userId="90a3041e-1da4-4bf6-a71b-5395af0e05ce" providerId="ADAL" clId="{A777D0BB-BE03-4A50-8A16-21FE85307BDE}" dt="2025-06-24T16:28:52.200" v="24"/>
        <pc:sldMkLst>
          <pc:docMk/>
          <pc:sldMk cId="3681697025" sldId="484"/>
        </pc:sldMkLst>
      </pc:sldChg>
      <pc:sldChg chg="add del">
        <pc:chgData name="Kara Christ" userId="90a3041e-1da4-4bf6-a71b-5395af0e05ce" providerId="ADAL" clId="{A777D0BB-BE03-4A50-8A16-21FE85307BDE}" dt="2025-06-24T16:28:52.200" v="24"/>
        <pc:sldMkLst>
          <pc:docMk/>
          <pc:sldMk cId="2690152158" sldId="504"/>
        </pc:sldMkLst>
      </pc:sldChg>
      <pc:sldChg chg="add del">
        <pc:chgData name="Kara Christ" userId="90a3041e-1da4-4bf6-a71b-5395af0e05ce" providerId="ADAL" clId="{A777D0BB-BE03-4A50-8A16-21FE85307BDE}" dt="2025-06-24T16:28:52.200" v="24"/>
        <pc:sldMkLst>
          <pc:docMk/>
          <pc:sldMk cId="2227934647" sldId="505"/>
        </pc:sldMkLst>
      </pc:sldChg>
      <pc:sldChg chg="add del">
        <pc:chgData name="Kara Christ" userId="90a3041e-1da4-4bf6-a71b-5395af0e05ce" providerId="ADAL" clId="{A777D0BB-BE03-4A50-8A16-21FE85307BDE}" dt="2025-06-24T16:28:52.200" v="24"/>
        <pc:sldMkLst>
          <pc:docMk/>
          <pc:sldMk cId="1385162727" sldId="506"/>
        </pc:sldMkLst>
      </pc:sldChg>
      <pc:sldChg chg="add del">
        <pc:chgData name="Kara Christ" userId="90a3041e-1da4-4bf6-a71b-5395af0e05ce" providerId="ADAL" clId="{A777D0BB-BE03-4A50-8A16-21FE85307BDE}" dt="2025-06-24T16:28:52.200" v="24"/>
        <pc:sldMkLst>
          <pc:docMk/>
          <pc:sldMk cId="3868673014" sldId="507"/>
        </pc:sldMkLst>
      </pc:sldChg>
      <pc:sldChg chg="add del">
        <pc:chgData name="Kara Christ" userId="90a3041e-1da4-4bf6-a71b-5395af0e05ce" providerId="ADAL" clId="{A777D0BB-BE03-4A50-8A16-21FE85307BDE}" dt="2025-06-24T16:28:52.200" v="24"/>
        <pc:sldMkLst>
          <pc:docMk/>
          <pc:sldMk cId="3716051035" sldId="508"/>
        </pc:sldMkLst>
      </pc:sldChg>
      <pc:sldChg chg="add del">
        <pc:chgData name="Kara Christ" userId="90a3041e-1da4-4bf6-a71b-5395af0e05ce" providerId="ADAL" clId="{A777D0BB-BE03-4A50-8A16-21FE85307BDE}" dt="2025-06-24T16:28:52.200" v="24"/>
        <pc:sldMkLst>
          <pc:docMk/>
          <pc:sldMk cId="2344280934" sldId="526"/>
        </pc:sldMkLst>
      </pc:sldChg>
      <pc:sldChg chg="ord">
        <pc:chgData name="Kara Christ" userId="90a3041e-1da4-4bf6-a71b-5395af0e05ce" providerId="ADAL" clId="{A777D0BB-BE03-4A50-8A16-21FE85307BDE}" dt="2025-06-24T16:23:59.085" v="21"/>
        <pc:sldMkLst>
          <pc:docMk/>
          <pc:sldMk cId="4095872837" sldId="739"/>
        </pc:sldMkLst>
      </pc:sldChg>
      <pc:sldChg chg="modSp mod">
        <pc:chgData name="Kara Christ" userId="90a3041e-1da4-4bf6-a71b-5395af0e05ce" providerId="ADAL" clId="{A777D0BB-BE03-4A50-8A16-21FE85307BDE}" dt="2025-06-24T16:23:54.458" v="19" actId="12788"/>
        <pc:sldMkLst>
          <pc:docMk/>
          <pc:sldMk cId="332529595" sldId="740"/>
        </pc:sldMkLst>
        <pc:spChg chg="mod">
          <ac:chgData name="Kara Christ" userId="90a3041e-1da4-4bf6-a71b-5395af0e05ce" providerId="ADAL" clId="{A777D0BB-BE03-4A50-8A16-21FE85307BDE}" dt="2025-06-24T16:23:54.458" v="19" actId="12788"/>
          <ac:spMkLst>
            <pc:docMk/>
            <pc:sldMk cId="332529595" sldId="740"/>
            <ac:spMk id="2" creationId="{3A6748D3-BD3B-C525-0836-798E683E7913}"/>
          </ac:spMkLst>
        </pc:spChg>
      </pc:sldChg>
      <pc:sldChg chg="del">
        <pc:chgData name="Kara Christ" userId="90a3041e-1da4-4bf6-a71b-5395af0e05ce" providerId="ADAL" clId="{A777D0BB-BE03-4A50-8A16-21FE85307BDE}" dt="2025-06-24T16:21:59.981" v="0" actId="47"/>
        <pc:sldMkLst>
          <pc:docMk/>
          <pc:sldMk cId="867279240" sldId="742"/>
        </pc:sldMkLst>
      </pc:sldChg>
      <pc:sldChg chg="ord">
        <pc:chgData name="Kara Christ" userId="90a3041e-1da4-4bf6-a71b-5395af0e05ce" providerId="ADAL" clId="{A777D0BB-BE03-4A50-8A16-21FE85307BDE}" dt="2025-06-24T16:29:41.500" v="27"/>
        <pc:sldMkLst>
          <pc:docMk/>
          <pc:sldMk cId="3224053929" sldId="744"/>
        </pc:sldMkLst>
      </pc:sldChg>
    </pc:docChg>
  </pc:docChgLst>
  <pc:docChgLst>
    <pc:chgData name="Caroline Bushman" userId="S::cbushman@ccsfundraising.com::b3d741e0-da39-4f3f-a890-2dc1a4d43f04" providerId="AD" clId="Web-{3398255C-3866-A8CD-F74F-1FEAB9D704F1}"/>
    <pc:docChg chg="delSld modSld">
      <pc:chgData name="Caroline Bushman" userId="S::cbushman@ccsfundraising.com::b3d741e0-da39-4f3f-a890-2dc1a4d43f04" providerId="AD" clId="Web-{3398255C-3866-A8CD-F74F-1FEAB9D704F1}" dt="2025-06-03T16:48:39.366" v="22"/>
      <pc:docMkLst>
        <pc:docMk/>
      </pc:docMkLst>
      <pc:sldChg chg="addSp delSp modSp">
        <pc:chgData name="Caroline Bushman" userId="S::cbushman@ccsfundraising.com::b3d741e0-da39-4f3f-a890-2dc1a4d43f04" providerId="AD" clId="Web-{3398255C-3866-A8CD-F74F-1FEAB9D704F1}" dt="2025-06-03T16:48:39.366" v="22"/>
        <pc:sldMkLst>
          <pc:docMk/>
          <pc:sldMk cId="452379764" sldId="427"/>
        </pc:sldMkLst>
        <pc:spChg chg="add mod ord">
          <ac:chgData name="Caroline Bushman" userId="S::cbushman@ccsfundraising.com::b3d741e0-da39-4f3f-a890-2dc1a4d43f04" providerId="AD" clId="Web-{3398255C-3866-A8CD-F74F-1FEAB9D704F1}" dt="2025-06-03T16:48:19.162" v="19"/>
          <ac:spMkLst>
            <pc:docMk/>
            <pc:sldMk cId="452379764" sldId="427"/>
            <ac:spMk id="5" creationId="{8C34F870-7613-C0C8-FF12-7EF8F2E15742}"/>
          </ac:spMkLst>
        </pc:spChg>
        <pc:spChg chg="mod">
          <ac:chgData name="Caroline Bushman" userId="S::cbushman@ccsfundraising.com::b3d741e0-da39-4f3f-a890-2dc1a4d43f04" providerId="AD" clId="Web-{3398255C-3866-A8CD-F74F-1FEAB9D704F1}" dt="2025-06-03T16:48:39.366" v="22"/>
          <ac:spMkLst>
            <pc:docMk/>
            <pc:sldMk cId="452379764" sldId="427"/>
            <ac:spMk id="20" creationId="{85F51547-CC27-93B4-6012-35B8CD9EA135}"/>
          </ac:spMkLst>
        </pc:spChg>
        <pc:picChg chg="add mod">
          <ac:chgData name="Caroline Bushman" userId="S::cbushman@ccsfundraising.com::b3d741e0-da39-4f3f-a890-2dc1a4d43f04" providerId="AD" clId="Web-{3398255C-3866-A8CD-F74F-1FEAB9D704F1}" dt="2025-06-03T16:48:31.397" v="21" actId="1076"/>
          <ac:picMkLst>
            <pc:docMk/>
            <pc:sldMk cId="452379764" sldId="427"/>
            <ac:picMk id="3" creationId="{551B1527-F245-BCED-E62A-00EA8CA608CF}"/>
          </ac:picMkLst>
        </pc:picChg>
      </pc:sldChg>
      <pc:sldChg chg="modSp">
        <pc:chgData name="Caroline Bushman" userId="S::cbushman@ccsfundraising.com::b3d741e0-da39-4f3f-a890-2dc1a4d43f04" providerId="AD" clId="Web-{3398255C-3866-A8CD-F74F-1FEAB9D704F1}" dt="2025-06-03T16:10:25.904" v="11" actId="20577"/>
        <pc:sldMkLst>
          <pc:docMk/>
          <pc:sldMk cId="4095872837" sldId="739"/>
        </pc:sldMkLst>
        <pc:spChg chg="mod">
          <ac:chgData name="Caroline Bushman" userId="S::cbushman@ccsfundraising.com::b3d741e0-da39-4f3f-a890-2dc1a4d43f04" providerId="AD" clId="Web-{3398255C-3866-A8CD-F74F-1FEAB9D704F1}" dt="2025-06-03T16:10:25.904" v="11" actId="20577"/>
          <ac:spMkLst>
            <pc:docMk/>
            <pc:sldMk cId="4095872837" sldId="739"/>
            <ac:spMk id="2" creationId="{3A6748D3-BD3B-C525-0836-798E683E7913}"/>
          </ac:spMkLst>
        </pc:spChg>
      </pc:sldChg>
      <pc:sldChg chg="del">
        <pc:chgData name="Caroline Bushman" userId="S::cbushman@ccsfundraising.com::b3d741e0-da39-4f3f-a890-2dc1a4d43f04" providerId="AD" clId="Web-{3398255C-3866-A8CD-F74F-1FEAB9D704F1}" dt="2025-06-03T16:10:28.607" v="12"/>
        <pc:sldMkLst>
          <pc:docMk/>
          <pc:sldMk cId="3486744167" sldId="745"/>
        </pc:sldMkLst>
      </pc:sldChg>
    </pc:docChg>
  </pc:docChgLst>
  <pc:docChgLst>
    <pc:chgData name="Caroline Bushman" userId="b3d741e0-da39-4f3f-a890-2dc1a4d43f04" providerId="ADAL" clId="{ACE22CCF-8431-8F46-B7DB-8E46C9CEFDE4}"/>
    <pc:docChg chg="undo custSel modSld">
      <pc:chgData name="Caroline Bushman" userId="b3d741e0-da39-4f3f-a890-2dc1a4d43f04" providerId="ADAL" clId="{ACE22CCF-8431-8F46-B7DB-8E46C9CEFDE4}" dt="2025-06-05T20:13:46.465" v="415" actId="114"/>
      <pc:docMkLst>
        <pc:docMk/>
      </pc:docMkLst>
      <pc:sldChg chg="addSp delSp modSp mod">
        <pc:chgData name="Caroline Bushman" userId="b3d741e0-da39-4f3f-a890-2dc1a4d43f04" providerId="ADAL" clId="{ACE22CCF-8431-8F46-B7DB-8E46C9CEFDE4}" dt="2025-06-03T16:50:13.505" v="214" actId="1076"/>
        <pc:sldMkLst>
          <pc:docMk/>
          <pc:sldMk cId="452379764" sldId="427"/>
        </pc:sldMkLst>
        <pc:spChg chg="add mod">
          <ac:chgData name="Caroline Bushman" userId="b3d741e0-da39-4f3f-a890-2dc1a4d43f04" providerId="ADAL" clId="{ACE22CCF-8431-8F46-B7DB-8E46C9CEFDE4}" dt="2025-06-03T16:49:52.840" v="206" actId="167"/>
          <ac:spMkLst>
            <pc:docMk/>
            <pc:sldMk cId="452379764" sldId="427"/>
            <ac:spMk id="4" creationId="{D2E0430D-72B9-D741-2354-D1A8D8B2DCA9}"/>
          </ac:spMkLst>
        </pc:spChg>
        <pc:spChg chg="add del mod">
          <ac:chgData name="Caroline Bushman" userId="b3d741e0-da39-4f3f-a890-2dc1a4d43f04" providerId="ADAL" clId="{ACE22CCF-8431-8F46-B7DB-8E46C9CEFDE4}" dt="2025-06-03T16:49:58.878" v="208" actId="1076"/>
          <ac:spMkLst>
            <pc:docMk/>
            <pc:sldMk cId="452379764" sldId="427"/>
            <ac:spMk id="5" creationId="{8C34F870-7613-C0C8-FF12-7EF8F2E15742}"/>
          </ac:spMkLst>
        </pc:spChg>
        <pc:picChg chg="add del mod">
          <ac:chgData name="Caroline Bushman" userId="b3d741e0-da39-4f3f-a890-2dc1a4d43f04" providerId="ADAL" clId="{ACE22CCF-8431-8F46-B7DB-8E46C9CEFDE4}" dt="2025-06-03T16:50:13.505" v="214" actId="1076"/>
          <ac:picMkLst>
            <pc:docMk/>
            <pc:sldMk cId="452379764" sldId="427"/>
            <ac:picMk id="3" creationId="{551B1527-F245-BCED-E62A-00EA8CA608CF}"/>
          </ac:picMkLst>
        </pc:picChg>
      </pc:sldChg>
      <pc:sldChg chg="addSp delSp modSp mod">
        <pc:chgData name="Caroline Bushman" userId="b3d741e0-da39-4f3f-a890-2dc1a4d43f04" providerId="ADAL" clId="{ACE22CCF-8431-8F46-B7DB-8E46C9CEFDE4}" dt="2025-06-05T20:13:46.465" v="415" actId="114"/>
        <pc:sldMkLst>
          <pc:docMk/>
          <pc:sldMk cId="4095872837" sldId="739"/>
        </pc:sldMkLst>
        <pc:spChg chg="mod">
          <ac:chgData name="Caroline Bushman" userId="b3d741e0-da39-4f3f-a890-2dc1a4d43f04" providerId="ADAL" clId="{ACE22CCF-8431-8F46-B7DB-8E46C9CEFDE4}" dt="2025-06-05T20:13:10.740" v="411" actId="1076"/>
          <ac:spMkLst>
            <pc:docMk/>
            <pc:sldMk cId="4095872837" sldId="739"/>
            <ac:spMk id="2" creationId="{3A6748D3-BD3B-C525-0836-798E683E7913}"/>
          </ac:spMkLst>
        </pc:spChg>
        <pc:spChg chg="mod">
          <ac:chgData name="Caroline Bushman" userId="b3d741e0-da39-4f3f-a890-2dc1a4d43f04" providerId="ADAL" clId="{ACE22CCF-8431-8F46-B7DB-8E46C9CEFDE4}" dt="2025-06-05T20:13:43.028" v="414" actId="114"/>
          <ac:spMkLst>
            <pc:docMk/>
            <pc:sldMk cId="4095872837" sldId="739"/>
            <ac:spMk id="14" creationId="{241BBB9E-B501-F35E-D9C2-850A70C5E545}"/>
          </ac:spMkLst>
        </pc:spChg>
        <pc:spChg chg="mod">
          <ac:chgData name="Caroline Bushman" userId="b3d741e0-da39-4f3f-a890-2dc1a4d43f04" providerId="ADAL" clId="{ACE22CCF-8431-8F46-B7DB-8E46C9CEFDE4}" dt="2025-06-05T20:12:59.010" v="407" actId="12788"/>
          <ac:spMkLst>
            <pc:docMk/>
            <pc:sldMk cId="4095872837" sldId="739"/>
            <ac:spMk id="16" creationId="{8B13BE81-FF07-CAC3-173D-E8621BC32D22}"/>
          </ac:spMkLst>
        </pc:spChg>
        <pc:spChg chg="add mod">
          <ac:chgData name="Caroline Bushman" userId="b3d741e0-da39-4f3f-a890-2dc1a4d43f04" providerId="ADAL" clId="{ACE22CCF-8431-8F46-B7DB-8E46C9CEFDE4}" dt="2025-06-05T20:13:15.903" v="412" actId="12788"/>
          <ac:spMkLst>
            <pc:docMk/>
            <pc:sldMk cId="4095872837" sldId="739"/>
            <ac:spMk id="31" creationId="{50E2578F-90BB-DD1A-B5AA-2E08C4CBC1F0}"/>
          </ac:spMkLst>
        </pc:spChg>
        <pc:spChg chg="add mod">
          <ac:chgData name="Caroline Bushman" userId="b3d741e0-da39-4f3f-a890-2dc1a4d43f04" providerId="ADAL" clId="{ACE22CCF-8431-8F46-B7DB-8E46C9CEFDE4}" dt="2025-06-05T20:13:08.226" v="409" actId="12788"/>
          <ac:spMkLst>
            <pc:docMk/>
            <pc:sldMk cId="4095872837" sldId="739"/>
            <ac:spMk id="33" creationId="{DA357696-C005-C2A1-6A02-18408EB5DA4C}"/>
          </ac:spMkLst>
        </pc:spChg>
        <pc:spChg chg="add mod">
          <ac:chgData name="Caroline Bushman" userId="b3d741e0-da39-4f3f-a890-2dc1a4d43f04" providerId="ADAL" clId="{ACE22CCF-8431-8F46-B7DB-8E46C9CEFDE4}" dt="2025-06-05T20:13:08.226" v="409" actId="12788"/>
          <ac:spMkLst>
            <pc:docMk/>
            <pc:sldMk cId="4095872837" sldId="739"/>
            <ac:spMk id="34" creationId="{187A4639-7260-78BC-60EF-AE14DAA62165}"/>
          </ac:spMkLst>
        </pc:spChg>
        <pc:spChg chg="add mod">
          <ac:chgData name="Caroline Bushman" userId="b3d741e0-da39-4f3f-a890-2dc1a4d43f04" providerId="ADAL" clId="{ACE22CCF-8431-8F46-B7DB-8E46C9CEFDE4}" dt="2025-06-05T20:13:08.226" v="409" actId="12788"/>
          <ac:spMkLst>
            <pc:docMk/>
            <pc:sldMk cId="4095872837" sldId="739"/>
            <ac:spMk id="35" creationId="{C85AD79C-401D-8AAB-5B23-ACB4F114FCE6}"/>
          </ac:spMkLst>
        </pc:spChg>
        <pc:spChg chg="mod">
          <ac:chgData name="Caroline Bushman" userId="b3d741e0-da39-4f3f-a890-2dc1a4d43f04" providerId="ADAL" clId="{ACE22CCF-8431-8F46-B7DB-8E46C9CEFDE4}" dt="2025-06-05T20:13:46.465" v="415" actId="114"/>
          <ac:spMkLst>
            <pc:docMk/>
            <pc:sldMk cId="4095872837" sldId="739"/>
            <ac:spMk id="45" creationId="{E5B492FF-DF61-F16D-8B47-C335ED4762C7}"/>
          </ac:spMkLst>
        </pc:spChg>
        <pc:spChg chg="mod">
          <ac:chgData name="Caroline Bushman" userId="b3d741e0-da39-4f3f-a890-2dc1a4d43f04" providerId="ADAL" clId="{ACE22CCF-8431-8F46-B7DB-8E46C9CEFDE4}" dt="2025-06-05T20:13:02.822" v="408" actId="12788"/>
          <ac:spMkLst>
            <pc:docMk/>
            <pc:sldMk cId="4095872837" sldId="739"/>
            <ac:spMk id="46" creationId="{58D762E7-1F62-23C5-15B6-EE25B6EA03DC}"/>
          </ac:spMkLst>
        </pc:spChg>
        <pc:spChg chg="add mod">
          <ac:chgData name="Caroline Bushman" userId="b3d741e0-da39-4f3f-a890-2dc1a4d43f04" providerId="ADAL" clId="{ACE22CCF-8431-8F46-B7DB-8E46C9CEFDE4}" dt="2025-06-05T20:13:22.248" v="413" actId="12788"/>
          <ac:spMkLst>
            <pc:docMk/>
            <pc:sldMk cId="4095872837" sldId="739"/>
            <ac:spMk id="48" creationId="{5F29BD8A-B516-A798-7776-128EAE936E3C}"/>
          </ac:spMkLst>
        </pc:spChg>
        <pc:spChg chg="mod">
          <ac:chgData name="Caroline Bushman" userId="b3d741e0-da39-4f3f-a890-2dc1a4d43f04" providerId="ADAL" clId="{ACE22CCF-8431-8F46-B7DB-8E46C9CEFDE4}" dt="2025-06-05T20:13:02.822" v="408" actId="12788"/>
          <ac:spMkLst>
            <pc:docMk/>
            <pc:sldMk cId="4095872837" sldId="739"/>
            <ac:spMk id="50" creationId="{99FC8632-B0D9-4CA7-BC25-DB1D6899237D}"/>
          </ac:spMkLst>
        </pc:spChg>
        <pc:spChg chg="add mod">
          <ac:chgData name="Caroline Bushman" userId="b3d741e0-da39-4f3f-a890-2dc1a4d43f04" providerId="ADAL" clId="{ACE22CCF-8431-8F46-B7DB-8E46C9CEFDE4}" dt="2025-06-05T20:13:15.903" v="412" actId="12788"/>
          <ac:spMkLst>
            <pc:docMk/>
            <pc:sldMk cId="4095872837" sldId="739"/>
            <ac:spMk id="53" creationId="{979D5D37-8316-4856-5737-3B8A14134B4B}"/>
          </ac:spMkLst>
        </pc:spChg>
        <pc:spChg chg="add mod">
          <ac:chgData name="Caroline Bushman" userId="b3d741e0-da39-4f3f-a890-2dc1a4d43f04" providerId="ADAL" clId="{ACE22CCF-8431-8F46-B7DB-8E46C9CEFDE4}" dt="2025-06-05T20:13:15.903" v="412" actId="12788"/>
          <ac:spMkLst>
            <pc:docMk/>
            <pc:sldMk cId="4095872837" sldId="739"/>
            <ac:spMk id="54" creationId="{4674D65C-F08E-EB24-F42E-D55332732695}"/>
          </ac:spMkLst>
        </pc:spChg>
        <pc:spChg chg="add mod">
          <ac:chgData name="Caroline Bushman" userId="b3d741e0-da39-4f3f-a890-2dc1a4d43f04" providerId="ADAL" clId="{ACE22CCF-8431-8F46-B7DB-8E46C9CEFDE4}" dt="2025-06-05T20:13:22.248" v="413" actId="12788"/>
          <ac:spMkLst>
            <pc:docMk/>
            <pc:sldMk cId="4095872837" sldId="739"/>
            <ac:spMk id="55" creationId="{8B4937DC-7E35-75D4-0EBD-7D183CC1E9AD}"/>
          </ac:spMkLst>
        </pc:spChg>
        <pc:spChg chg="add mod">
          <ac:chgData name="Caroline Bushman" userId="b3d741e0-da39-4f3f-a890-2dc1a4d43f04" providerId="ADAL" clId="{ACE22CCF-8431-8F46-B7DB-8E46C9CEFDE4}" dt="2025-06-05T20:13:22.248" v="413" actId="12788"/>
          <ac:spMkLst>
            <pc:docMk/>
            <pc:sldMk cId="4095872837" sldId="739"/>
            <ac:spMk id="56" creationId="{E767F16B-E89A-EDC9-FA66-489317ED7AAF}"/>
          </ac:spMkLst>
        </pc:spChg>
        <pc:spChg chg="mod">
          <ac:chgData name="Caroline Bushman" userId="b3d741e0-da39-4f3f-a890-2dc1a4d43f04" providerId="ADAL" clId="{ACE22CCF-8431-8F46-B7DB-8E46C9CEFDE4}" dt="2025-06-05T20:12:59.010" v="407" actId="12788"/>
          <ac:spMkLst>
            <pc:docMk/>
            <pc:sldMk cId="4095872837" sldId="739"/>
            <ac:spMk id="59" creationId="{C3A7F7C5-CA6A-40C2-F9C3-FF68AEFA31BE}"/>
          </ac:spMkLst>
        </pc:spChg>
        <pc:picChg chg="add mod">
          <ac:chgData name="Caroline Bushman" userId="b3d741e0-da39-4f3f-a890-2dc1a4d43f04" providerId="ADAL" clId="{ACE22CCF-8431-8F46-B7DB-8E46C9CEFDE4}" dt="2025-06-05T20:13:02.822" v="408" actId="12788"/>
          <ac:picMkLst>
            <pc:docMk/>
            <pc:sldMk cId="4095872837" sldId="739"/>
            <ac:picMk id="17" creationId="{999AF6DD-CE05-E04D-5138-F06BE4028554}"/>
          </ac:picMkLst>
        </pc:picChg>
        <pc:picChg chg="add mod">
          <ac:chgData name="Caroline Bushman" userId="b3d741e0-da39-4f3f-a890-2dc1a4d43f04" providerId="ADAL" clId="{ACE22CCF-8431-8F46-B7DB-8E46C9CEFDE4}" dt="2025-06-05T20:12:59.010" v="407" actId="12788"/>
          <ac:picMkLst>
            <pc:docMk/>
            <pc:sldMk cId="4095872837" sldId="739"/>
            <ac:picMk id="18" creationId="{3F4DA6D2-E0F3-F616-1A4B-18AC118A8F6F}"/>
          </ac:picMkLst>
        </pc:picChg>
        <pc:picChg chg="add mod">
          <ac:chgData name="Caroline Bushman" userId="b3d741e0-da39-4f3f-a890-2dc1a4d43f04" providerId="ADAL" clId="{ACE22CCF-8431-8F46-B7DB-8E46C9CEFDE4}" dt="2025-06-05T20:13:08.226" v="409" actId="12788"/>
          <ac:picMkLst>
            <pc:docMk/>
            <pc:sldMk cId="4095872837" sldId="739"/>
            <ac:picMk id="36" creationId="{14F95316-E436-6F12-CABC-A943E632DA3A}"/>
          </ac:picMkLst>
        </pc:picChg>
        <pc:picChg chg="add mod">
          <ac:chgData name="Caroline Bushman" userId="b3d741e0-da39-4f3f-a890-2dc1a4d43f04" providerId="ADAL" clId="{ACE22CCF-8431-8F46-B7DB-8E46C9CEFDE4}" dt="2025-06-05T20:13:15.903" v="412" actId="12788"/>
          <ac:picMkLst>
            <pc:docMk/>
            <pc:sldMk cId="4095872837" sldId="739"/>
            <ac:picMk id="49" creationId="{862DAC71-85E0-B937-22F4-7AC1704A641E}"/>
          </ac:picMkLst>
        </pc:picChg>
        <pc:picChg chg="add mod modCrop">
          <ac:chgData name="Caroline Bushman" userId="b3d741e0-da39-4f3f-a890-2dc1a4d43f04" providerId="ADAL" clId="{ACE22CCF-8431-8F46-B7DB-8E46C9CEFDE4}" dt="2025-06-05T20:13:22.248" v="413" actId="12788"/>
          <ac:picMkLst>
            <pc:docMk/>
            <pc:sldMk cId="4095872837" sldId="739"/>
            <ac:picMk id="62" creationId="{D6EB75A9-D765-509A-39AC-07DD9A8DD6D1}"/>
          </ac:picMkLst>
        </pc:picChg>
      </pc:sldChg>
    </pc:docChg>
  </pc:docChgLst>
  <pc:docChgLst>
    <pc:chgData name="Caroline Bushman" userId="S::cbushman@ccsfundraising.com::b3d741e0-da39-4f3f-a890-2dc1a4d43f04" providerId="AD" clId="Web-{1DDA29A3-7E6D-4C11-FEE5-28C247EDF942}"/>
    <pc:docChg chg="modSld">
      <pc:chgData name="Caroline Bushman" userId="S::cbushman@ccsfundraising.com::b3d741e0-da39-4f3f-a890-2dc1a4d43f04" providerId="AD" clId="Web-{1DDA29A3-7E6D-4C11-FEE5-28C247EDF942}" dt="2025-06-05T20:01:02.498" v="7" actId="20577"/>
      <pc:docMkLst>
        <pc:docMk/>
      </pc:docMkLst>
      <pc:sldChg chg="modSp">
        <pc:chgData name="Caroline Bushman" userId="S::cbushman@ccsfundraising.com::b3d741e0-da39-4f3f-a890-2dc1a4d43f04" providerId="AD" clId="Web-{1DDA29A3-7E6D-4C11-FEE5-28C247EDF942}" dt="2025-06-05T20:01:02.498" v="7" actId="20577"/>
        <pc:sldMkLst>
          <pc:docMk/>
          <pc:sldMk cId="4095872837" sldId="739"/>
        </pc:sldMkLst>
        <pc:spChg chg="mod">
          <ac:chgData name="Caroline Bushman" userId="S::cbushman@ccsfundraising.com::b3d741e0-da39-4f3f-a890-2dc1a4d43f04" providerId="AD" clId="Web-{1DDA29A3-7E6D-4C11-FEE5-28C247EDF942}" dt="2025-06-05T20:01:02.498" v="7" actId="20577"/>
          <ac:spMkLst>
            <pc:docMk/>
            <pc:sldMk cId="4095872837" sldId="739"/>
            <ac:spMk id="2" creationId="{3A6748D3-BD3B-C525-0836-798E683E7913}"/>
          </ac:spMkLst>
        </pc:spChg>
      </pc:sldChg>
    </pc:docChg>
  </pc:docChgLst>
  <pc:docChgLst>
    <pc:chgData name="Caroline Bushman" userId="S::cbushman@ccsfundraising.com::b3d741e0-da39-4f3f-a890-2dc1a4d43f04" providerId="AD" clId="Web-{B650A99C-BA34-89D3-04B7-92BF1ECD8821}"/>
    <pc:docChg chg="addSld">
      <pc:chgData name="Caroline Bushman" userId="S::cbushman@ccsfundraising.com::b3d741e0-da39-4f3f-a890-2dc1a4d43f04" providerId="AD" clId="Web-{B650A99C-BA34-89D3-04B7-92BF1ECD8821}" dt="2025-06-03T16:08:35.096" v="0"/>
      <pc:docMkLst>
        <pc:docMk/>
      </pc:docMkLst>
      <pc:sldChg chg="add replId">
        <pc:chgData name="Caroline Bushman" userId="S::cbushman@ccsfundraising.com::b3d741e0-da39-4f3f-a890-2dc1a4d43f04" providerId="AD" clId="Web-{B650A99C-BA34-89D3-04B7-92BF1ECD8821}" dt="2025-06-03T16:08:35.096" v="0"/>
        <pc:sldMkLst>
          <pc:docMk/>
          <pc:sldMk cId="3486744167" sldId="74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ads.iu.edu\hnetfs\IN-CPHL\group\Research\Giving%20USA\GUSA%202021\Presentations\Sources%20over%20time.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ads.iu.edu\hnetfs\IN-CPHL\group\Research\Giving%20USA\GUSA%202025\Presentations\Member%20Briefing%20Charts%2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ads.iu.edu\hnetfs\IN-CPHL\group\Research\Giving%20USA\GUSA%202025\Estimates\Uses\Giving%20USA%202025%20USES%20Master%20Sheet%20for%20Publicati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l">
              <a:defRPr sz="1400" b="0" i="0" u="none" strike="noStrike" kern="1200" spc="0" baseline="0">
                <a:solidFill>
                  <a:sysClr val="windowText" lastClr="000000"/>
                </a:solidFill>
                <a:latin typeface="+mn-lt"/>
                <a:ea typeface="+mn-ea"/>
                <a:cs typeface="+mn-cs"/>
              </a:defRPr>
            </a:pPr>
            <a:r>
              <a:rPr lang="en-US">
                <a:solidFill>
                  <a:sysClr val="windowText" lastClr="000000"/>
                </a:solidFill>
                <a:latin typeface="Arial" panose="020B0604020202020204" pitchFamily="34" charset="0"/>
                <a:cs typeface="Arial" panose="020B0604020202020204" pitchFamily="34" charset="0"/>
              </a:rPr>
              <a:t>Total Giving: 2014-2024</a:t>
            </a:r>
          </a:p>
          <a:p>
            <a:pPr algn="l">
              <a:defRPr>
                <a:solidFill>
                  <a:sysClr val="windowText" lastClr="000000"/>
                </a:solidFill>
              </a:defRPr>
            </a:pPr>
            <a:r>
              <a:rPr lang="en-US" sz="1100">
                <a:solidFill>
                  <a:sysClr val="windowText" lastClr="000000"/>
                </a:solidFill>
                <a:latin typeface="Arial" panose="020B0604020202020204" pitchFamily="34" charset="0"/>
                <a:cs typeface="Arial" panose="020B0604020202020204" pitchFamily="34" charset="0"/>
              </a:rPr>
              <a:t>(in billions of dollars)</a:t>
            </a:r>
          </a:p>
        </c:rich>
      </c:tx>
      <c:layout>
        <c:manualLayout>
          <c:xMode val="edge"/>
          <c:yMode val="edge"/>
          <c:x val="5.3951941610903525E-2"/>
          <c:y val="2.1028680505845859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1"/>
          <c:order val="0"/>
          <c:tx>
            <c:strRef>
              <c:f>'Total Giving Chart'!$C$1</c:f>
              <c:strCache>
                <c:ptCount val="1"/>
                <c:pt idx="0">
                  <c:v>Inflation-adjusted dollars</c:v>
                </c:pt>
              </c:strCache>
            </c:strRef>
          </c:tx>
          <c:spPr>
            <a:solidFill>
              <a:schemeClr val="accent1"/>
            </a:solidFill>
            <a:ln>
              <a:solidFill>
                <a:schemeClr val="accent1"/>
              </a:solidFill>
            </a:ln>
            <a:effectLst/>
          </c:spPr>
          <c:invertIfNegative val="0"/>
          <c:dPt>
            <c:idx val="6"/>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69A3-40F8-BAF6-5531B95A3DF7}"/>
              </c:ext>
            </c:extLst>
          </c:dPt>
          <c:dPt>
            <c:idx val="4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69A3-40F8-BAF6-5531B95A3DF7}"/>
              </c:ext>
            </c:extLst>
          </c:dPt>
          <c:cat>
            <c:numRef>
              <c:f>'Total Giving Chart'!$A$2:$A$12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'Total Giving Chart'!$C$2:$C$12</c:f>
              <c:numCache>
                <c:formatCode>General</c:formatCode>
                <c:ptCount val="11"/>
                <c:pt idx="0">
                  <c:v>470.85459660706766</c:v>
                </c:pt>
                <c:pt idx="1">
                  <c:v>493.88773534685794</c:v>
                </c:pt>
                <c:pt idx="2">
                  <c:v>512.77318289510924</c:v>
                </c:pt>
                <c:pt idx="3">
                  <c:v>543.25770411036024</c:v>
                </c:pt>
                <c:pt idx="4">
                  <c:v>538.77471795480722</c:v>
                </c:pt>
                <c:pt idx="5">
                  <c:v>532.54501446333654</c:v>
                </c:pt>
                <c:pt idx="6">
                  <c:v>580.48920840515007</c:v>
                </c:pt>
                <c:pt idx="7">
                  <c:v>643.81422093011781</c:v>
                </c:pt>
                <c:pt idx="8">
                  <c:v>584.25322583964396</c:v>
                </c:pt>
                <c:pt idx="9">
                  <c:v>573.66066141684144</c:v>
                </c:pt>
                <c:pt idx="10">
                  <c:v>592.50258349253011</c:v>
                </c:pt>
              </c:numCache>
            </c:numRef>
          </c:val>
          <c:extLst>
            <c:ext xmlns:c16="http://schemas.microsoft.com/office/drawing/2014/chart" uri="{C3380CC4-5D6E-409C-BE32-E72D297353CC}">
              <c16:uniqueId val="{00000004-69A3-40F8-BAF6-5531B95A3DF7}"/>
            </c:ext>
          </c:extLst>
        </c:ser>
        <c:dLbls>
          <c:showLegendKey val="0"/>
          <c:showVal val="0"/>
          <c:showCatName val="0"/>
          <c:showSerName val="0"/>
          <c:showPercent val="0"/>
          <c:showBubbleSize val="0"/>
        </c:dLbls>
        <c:gapWidth val="75"/>
        <c:overlap val="-25"/>
        <c:axId val="588037048"/>
        <c:axId val="588036656"/>
      </c:barChart>
      <c:lineChart>
        <c:grouping val="standard"/>
        <c:varyColors val="0"/>
        <c:ser>
          <c:idx val="2"/>
          <c:order val="1"/>
          <c:tx>
            <c:v>Current dollars</c:v>
          </c:tx>
          <c:spPr>
            <a:ln w="28575" cap="rnd">
              <a:solidFill>
                <a:schemeClr val="dk1">
                  <a:tint val="75000"/>
                </a:schemeClr>
              </a:solidFill>
              <a:round/>
            </a:ln>
            <a:effectLst/>
          </c:spPr>
          <c:marker>
            <c:symbol val="circle"/>
            <c:size val="5"/>
            <c:spPr>
              <a:solidFill>
                <a:schemeClr val="tx1"/>
              </a:solidFill>
              <a:ln w="9525">
                <a:solidFill>
                  <a:schemeClr val="dk1">
                    <a:tint val="75000"/>
                  </a:schemeClr>
                </a:solidFill>
              </a:ln>
              <a:effectLst/>
            </c:spPr>
          </c:marker>
          <c:cat>
            <c:numRef>
              <c:f>'[2]Total Giving Trend Data'!$A$18:$A$58</c:f>
              <c:numCache>
                <c:formatCode>General</c:formatCode>
                <c:ptCount val="41"/>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pt idx="33">
                  <c:v>2017</c:v>
                </c:pt>
                <c:pt idx="34">
                  <c:v>2018</c:v>
                </c:pt>
                <c:pt idx="35">
                  <c:v>2019</c:v>
                </c:pt>
                <c:pt idx="36">
                  <c:v>2020</c:v>
                </c:pt>
                <c:pt idx="37">
                  <c:v>2021</c:v>
                </c:pt>
                <c:pt idx="38">
                  <c:v>2022</c:v>
                </c:pt>
                <c:pt idx="39">
                  <c:v>2023</c:v>
                </c:pt>
                <c:pt idx="40">
                  <c:v>2024</c:v>
                </c:pt>
              </c:numCache>
            </c:numRef>
          </c:cat>
          <c:val>
            <c:numRef>
              <c:f>'Total Giving Chart'!$B$2:$B$12</c:f>
              <c:numCache>
                <c:formatCode>General</c:formatCode>
                <c:ptCount val="11"/>
                <c:pt idx="0">
                  <c:v>355.34675998402588</c:v>
                </c:pt>
                <c:pt idx="1">
                  <c:v>373.17169507337894</c:v>
                </c:pt>
                <c:pt idx="2">
                  <c:v>392.32901806587938</c:v>
                </c:pt>
                <c:pt idx="3">
                  <c:v>424.5070025688766</c:v>
                </c:pt>
                <c:pt idx="4">
                  <c:v>431.28732988878215</c:v>
                </c:pt>
                <c:pt idx="5">
                  <c:v>434.02589093166557</c:v>
                </c:pt>
                <c:pt idx="6">
                  <c:v>478.93668481912789</c:v>
                </c:pt>
                <c:pt idx="7">
                  <c:v>556.13766888119153</c:v>
                </c:pt>
                <c:pt idx="8">
                  <c:v>545.07706058612791</c:v>
                </c:pt>
                <c:pt idx="9">
                  <c:v>557.22516873511665</c:v>
                </c:pt>
                <c:pt idx="10">
                  <c:v>592.50258349253011</c:v>
                </c:pt>
              </c:numCache>
            </c:numRef>
          </c:val>
          <c:smooth val="0"/>
          <c:extLst>
            <c:ext xmlns:c16="http://schemas.microsoft.com/office/drawing/2014/chart" uri="{C3380CC4-5D6E-409C-BE32-E72D297353CC}">
              <c16:uniqueId val="{00000005-69A3-40F8-BAF6-5531B95A3DF7}"/>
            </c:ext>
          </c:extLst>
        </c:ser>
        <c:dLbls>
          <c:showLegendKey val="0"/>
          <c:showVal val="0"/>
          <c:showCatName val="0"/>
          <c:showSerName val="0"/>
          <c:showPercent val="0"/>
          <c:showBubbleSize val="0"/>
        </c:dLbls>
        <c:marker val="1"/>
        <c:smooth val="0"/>
        <c:axId val="588038224"/>
        <c:axId val="588037832"/>
      </c:lineChart>
      <c:catAx>
        <c:axId val="5880370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036656"/>
        <c:crosses val="autoZero"/>
        <c:auto val="1"/>
        <c:lblAlgn val="ctr"/>
        <c:lblOffset val="100"/>
        <c:tickMarkSkip val="5"/>
        <c:noMultiLvlLbl val="0"/>
      </c:catAx>
      <c:valAx>
        <c:axId val="588036656"/>
        <c:scaling>
          <c:orientation val="minMax"/>
        </c:scaling>
        <c:delete val="0"/>
        <c:axPos val="l"/>
        <c:numFmt formatCode="&quot;$&quot;#,##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037048"/>
        <c:crosses val="autoZero"/>
        <c:crossBetween val="between"/>
      </c:valAx>
      <c:valAx>
        <c:axId val="588037832"/>
        <c:scaling>
          <c:orientation val="minMax"/>
        </c:scaling>
        <c:delete val="1"/>
        <c:axPos val="r"/>
        <c:numFmt formatCode="General" sourceLinked="1"/>
        <c:majorTickMark val="out"/>
        <c:minorTickMark val="none"/>
        <c:tickLblPos val="nextTo"/>
        <c:crossAx val="588038224"/>
        <c:crosses val="max"/>
        <c:crossBetween val="between"/>
      </c:valAx>
      <c:catAx>
        <c:axId val="588038224"/>
        <c:scaling>
          <c:orientation val="minMax"/>
        </c:scaling>
        <c:delete val="1"/>
        <c:axPos val="b"/>
        <c:numFmt formatCode="General" sourceLinked="1"/>
        <c:majorTickMark val="out"/>
        <c:minorTickMark val="none"/>
        <c:tickLblPos val="nextTo"/>
        <c:crossAx val="588037832"/>
        <c:crosses val="autoZero"/>
        <c:auto val="1"/>
        <c:lblAlgn val="ctr"/>
        <c:lblOffset val="100"/>
        <c:noMultiLvlLbl val="0"/>
      </c:catAx>
      <c:spPr>
        <a:noFill/>
        <a:ln>
          <a:noFill/>
        </a:ln>
        <a:effectLst/>
      </c:spPr>
    </c:plotArea>
    <c:legend>
      <c:legendPos val="b"/>
      <c:layout>
        <c:manualLayout>
          <c:xMode val="edge"/>
          <c:yMode val="edge"/>
          <c:x val="5.7154227317805548E-2"/>
          <c:y val="0.10134039608685277"/>
          <c:w val="0.45210598678581909"/>
          <c:h val="0.12442958328839031"/>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Giving Growth Rates to select</a:t>
            </a:r>
            <a:r>
              <a:rPr lang="en-US" baseline="0"/>
              <a:t> recipient organizations, 2023-2024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Sheet7!$A$2</c:f>
              <c:strCache>
                <c:ptCount val="1"/>
                <c:pt idx="0">
                  <c:v>2023</c:v>
                </c:pt>
              </c:strCache>
            </c:strRef>
          </c:tx>
          <c:spPr>
            <a:solidFill>
              <a:schemeClr val="accent4">
                <a:shade val="76000"/>
              </a:schemeClr>
            </a:solidFill>
            <a:ln>
              <a:noFill/>
            </a:ln>
            <a:effectLst/>
          </c:spPr>
          <c:invertIfNegative val="0"/>
          <c:cat>
            <c:strRef>
              <c:f>Sheet7!$B$1:$D$1</c:f>
              <c:strCache>
                <c:ptCount val="3"/>
                <c:pt idx="0">
                  <c:v> Internationl affairs </c:v>
                </c:pt>
                <c:pt idx="1">
                  <c:v> Education </c:v>
                </c:pt>
                <c:pt idx="2">
                  <c:v>Public-society benefit</c:v>
                </c:pt>
              </c:strCache>
            </c:strRef>
          </c:cat>
          <c:val>
            <c:numRef>
              <c:f>Sheet7!$B$2:$D$2</c:f>
              <c:numCache>
                <c:formatCode>0.0%</c:formatCode>
                <c:ptCount val="3"/>
                <c:pt idx="0">
                  <c:v>1.6008261285152686E-2</c:v>
                </c:pt>
                <c:pt idx="1">
                  <c:v>-1.6085527046775117E-2</c:v>
                </c:pt>
                <c:pt idx="2">
                  <c:v>-1.4740208472052331E-2</c:v>
                </c:pt>
              </c:numCache>
            </c:numRef>
          </c:val>
          <c:extLst>
            <c:ext xmlns:c16="http://schemas.microsoft.com/office/drawing/2014/chart" uri="{C3380CC4-5D6E-409C-BE32-E72D297353CC}">
              <c16:uniqueId val="{00000000-67AF-4D96-AB8E-8CAAAC68DC54}"/>
            </c:ext>
          </c:extLst>
        </c:ser>
        <c:ser>
          <c:idx val="1"/>
          <c:order val="1"/>
          <c:tx>
            <c:strRef>
              <c:f>Sheet7!$A$3</c:f>
              <c:strCache>
                <c:ptCount val="1"/>
                <c:pt idx="0">
                  <c:v>2024</c:v>
                </c:pt>
              </c:strCache>
            </c:strRef>
          </c:tx>
          <c:spPr>
            <a:solidFill>
              <a:schemeClr val="accent4">
                <a:tint val="77000"/>
              </a:schemeClr>
            </a:solidFill>
            <a:ln>
              <a:noFill/>
            </a:ln>
            <a:effectLst/>
          </c:spPr>
          <c:invertIfNegative val="0"/>
          <c:cat>
            <c:strRef>
              <c:f>Sheet7!$B$1:$D$1</c:f>
              <c:strCache>
                <c:ptCount val="3"/>
                <c:pt idx="0">
                  <c:v> Internationl affairs </c:v>
                </c:pt>
                <c:pt idx="1">
                  <c:v> Education </c:v>
                </c:pt>
                <c:pt idx="2">
                  <c:v>Public-society benefit</c:v>
                </c:pt>
              </c:strCache>
            </c:strRef>
          </c:cat>
          <c:val>
            <c:numRef>
              <c:f>Sheet7!$B$3:$D$3</c:f>
              <c:numCache>
                <c:formatCode>0.0%</c:formatCode>
                <c:ptCount val="3"/>
                <c:pt idx="0">
                  <c:v>0.17689511647319231</c:v>
                </c:pt>
                <c:pt idx="1">
                  <c:v>0.13181033999399683</c:v>
                </c:pt>
                <c:pt idx="2">
                  <c:v>0.19540435704884143</c:v>
                </c:pt>
              </c:numCache>
            </c:numRef>
          </c:val>
          <c:extLst>
            <c:ext xmlns:c16="http://schemas.microsoft.com/office/drawing/2014/chart" uri="{C3380CC4-5D6E-409C-BE32-E72D297353CC}">
              <c16:uniqueId val="{00000001-67AF-4D96-AB8E-8CAAAC68DC54}"/>
            </c:ext>
          </c:extLst>
        </c:ser>
        <c:dLbls>
          <c:showLegendKey val="0"/>
          <c:showVal val="0"/>
          <c:showCatName val="0"/>
          <c:showSerName val="0"/>
          <c:showPercent val="0"/>
          <c:showBubbleSize val="0"/>
        </c:dLbls>
        <c:gapWidth val="219"/>
        <c:overlap val="-27"/>
        <c:axId val="616204224"/>
        <c:axId val="352764528"/>
      </c:barChart>
      <c:catAx>
        <c:axId val="61620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764528"/>
        <c:crosses val="autoZero"/>
        <c:auto val="1"/>
        <c:lblAlgn val="ctr"/>
        <c:lblOffset val="500"/>
        <c:noMultiLvlLbl val="0"/>
      </c:catAx>
      <c:valAx>
        <c:axId val="352764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204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Changes in giving by type of recipient organization, 2023-2024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'Uses % change'!$A$4</c:f>
              <c:strCache>
                <c:ptCount val="1"/>
                <c:pt idx="0">
                  <c:v>Current dollars</c:v>
                </c:pt>
              </c:strCache>
            </c:strRef>
          </c:tx>
          <c:spPr>
            <a:solidFill>
              <a:schemeClr val="accent1"/>
            </a:solidFill>
            <a:ln>
              <a:noFill/>
            </a:ln>
            <a:effectLst/>
          </c:spPr>
          <c:invertIfNegative val="0"/>
          <c:cat>
            <c:strRef>
              <c:f>'Uses % change'!$B$3:$J$3</c:f>
              <c:strCache>
                <c:ptCount val="9"/>
                <c:pt idx="0">
                  <c:v>Environment/animals</c:v>
                </c:pt>
                <c:pt idx="1">
                  <c:v>International affairs</c:v>
                </c:pt>
                <c:pt idx="2">
                  <c:v>Arts, culture &amp; humanities</c:v>
                </c:pt>
                <c:pt idx="3">
                  <c:v>Public-society benefit</c:v>
                </c:pt>
                <c:pt idx="4">
                  <c:v>Health</c:v>
                </c:pt>
                <c:pt idx="5">
                  <c:v>Giving to foundations</c:v>
                </c:pt>
                <c:pt idx="6">
                  <c:v>Human services</c:v>
                </c:pt>
                <c:pt idx="7">
                  <c:v>Education</c:v>
                </c:pt>
                <c:pt idx="8">
                  <c:v>Religion</c:v>
                </c:pt>
              </c:strCache>
            </c:strRef>
          </c:cat>
          <c:val>
            <c:numRef>
              <c:f>'Uses % change'!$B$4:$J$4</c:f>
              <c:numCache>
                <c:formatCode>0.0%</c:formatCode>
                <c:ptCount val="9"/>
                <c:pt idx="0">
                  <c:v>7.7246966092890099E-2</c:v>
                </c:pt>
                <c:pt idx="1">
                  <c:v>0.17689511647319231</c:v>
                </c:pt>
                <c:pt idx="2">
                  <c:v>9.4944288319338196E-2</c:v>
                </c:pt>
                <c:pt idx="3">
                  <c:v>0.19540435704884143</c:v>
                </c:pt>
                <c:pt idx="4">
                  <c:v>4.9722318450701623E-2</c:v>
                </c:pt>
                <c:pt idx="5">
                  <c:v>3.5092636093546875E-2</c:v>
                </c:pt>
                <c:pt idx="6">
                  <c:v>4.9821832100327673E-2</c:v>
                </c:pt>
                <c:pt idx="7">
                  <c:v>0.13181033999399683</c:v>
                </c:pt>
                <c:pt idx="8">
                  <c:v>1.8831975381063494E-2</c:v>
                </c:pt>
              </c:numCache>
            </c:numRef>
          </c:val>
          <c:extLst>
            <c:ext xmlns:c16="http://schemas.microsoft.com/office/drawing/2014/chart" uri="{C3380CC4-5D6E-409C-BE32-E72D297353CC}">
              <c16:uniqueId val="{00000000-B0B7-4E17-8668-67DACCA1E477}"/>
            </c:ext>
          </c:extLst>
        </c:ser>
        <c:ser>
          <c:idx val="1"/>
          <c:order val="1"/>
          <c:tx>
            <c:strRef>
              <c:f>'Uses % change'!$A$5</c:f>
              <c:strCache>
                <c:ptCount val="1"/>
                <c:pt idx="0">
                  <c:v>Inflation-adjusted dollars</c:v>
                </c:pt>
              </c:strCache>
            </c:strRef>
          </c:tx>
          <c:spPr>
            <a:solidFill>
              <a:schemeClr val="accent2"/>
            </a:solidFill>
            <a:ln>
              <a:noFill/>
            </a:ln>
            <a:effectLst/>
          </c:spPr>
          <c:invertIfNegative val="0"/>
          <c:cat>
            <c:strRef>
              <c:f>'Uses % change'!$B$3:$J$3</c:f>
              <c:strCache>
                <c:ptCount val="9"/>
                <c:pt idx="0">
                  <c:v>Environment/animals</c:v>
                </c:pt>
                <c:pt idx="1">
                  <c:v>International affairs</c:v>
                </c:pt>
                <c:pt idx="2">
                  <c:v>Arts, culture &amp; humanities</c:v>
                </c:pt>
                <c:pt idx="3">
                  <c:v>Public-society benefit</c:v>
                </c:pt>
                <c:pt idx="4">
                  <c:v>Health</c:v>
                </c:pt>
                <c:pt idx="5">
                  <c:v>Giving to foundations</c:v>
                </c:pt>
                <c:pt idx="6">
                  <c:v>Human services</c:v>
                </c:pt>
                <c:pt idx="7">
                  <c:v>Education</c:v>
                </c:pt>
                <c:pt idx="8">
                  <c:v>Religion</c:v>
                </c:pt>
              </c:strCache>
            </c:strRef>
          </c:cat>
          <c:val>
            <c:numRef>
              <c:f>'Uses % change'!$B$5:$J$5</c:f>
              <c:numCache>
                <c:formatCode>0.0%</c:formatCode>
                <c:ptCount val="9"/>
                <c:pt idx="0">
                  <c:v>4.6383625064935451E-2</c:v>
                </c:pt>
                <c:pt idx="1">
                  <c:v>0.14317683600721207</c:v>
                </c:pt>
                <c:pt idx="2">
                  <c:v>6.3573915470131373E-2</c:v>
                </c:pt>
                <c:pt idx="3">
                  <c:v>0.16115578313852066</c:v>
                </c:pt>
                <c:pt idx="4">
                  <c:v>1.9647564082625382E-2</c:v>
                </c:pt>
                <c:pt idx="5">
                  <c:v>5.4522577939326239E-3</c:v>
                </c:pt>
                <c:pt idx="6">
                  <c:v>1.9744226646286993E-2</c:v>
                </c:pt>
                <c:pt idx="7">
                  <c:v>9.9383747391100716E-2</c:v>
                </c:pt>
                <c:pt idx="8">
                  <c:v>-1.0357764479998978E-2</c:v>
                </c:pt>
              </c:numCache>
            </c:numRef>
          </c:val>
          <c:extLst>
            <c:ext xmlns:c16="http://schemas.microsoft.com/office/drawing/2014/chart" uri="{C3380CC4-5D6E-409C-BE32-E72D297353CC}">
              <c16:uniqueId val="{00000001-B0B7-4E17-8668-67DACCA1E477}"/>
            </c:ext>
          </c:extLst>
        </c:ser>
        <c:dLbls>
          <c:showLegendKey val="0"/>
          <c:showVal val="0"/>
          <c:showCatName val="0"/>
          <c:showSerName val="0"/>
          <c:showPercent val="0"/>
          <c:showBubbleSize val="0"/>
        </c:dLbls>
        <c:gapWidth val="182"/>
        <c:axId val="855929007"/>
        <c:axId val="888755679"/>
      </c:barChart>
      <c:catAx>
        <c:axId val="855929007"/>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8755679"/>
        <c:crosses val="autoZero"/>
        <c:auto val="1"/>
        <c:lblAlgn val="ctr"/>
        <c:lblOffset val="100"/>
        <c:noMultiLvlLbl val="0"/>
      </c:catAx>
      <c:valAx>
        <c:axId val="88875567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929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r>
              <a:rPr lang="en-US" sz="2600" b="0"/>
              <a:t>Online</a:t>
            </a:r>
            <a:r>
              <a:rPr lang="en-US" sz="2600" b="0" baseline="0"/>
              <a:t> Giving as a </a:t>
            </a:r>
            <a:r>
              <a:rPr lang="en-US" sz="2600" b="0"/>
              <a:t>Percentage of Total Fundraising, 2012-2020</a:t>
            </a:r>
          </a:p>
        </c:rich>
      </c:tx>
      <c:overlay val="0"/>
      <c:spPr>
        <a:noFill/>
        <a:ln>
          <a:noFill/>
        </a:ln>
        <a:effectLst/>
      </c:spPr>
      <c:txPr>
        <a:bodyPr rot="0" spcFirstLastPara="1" vertOverflow="ellipsis" vert="horz" wrap="square" anchor="ctr" anchorCtr="1"/>
        <a:lstStyle/>
        <a:p>
          <a:pPr>
            <a:defRPr sz="2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Sheet3!$B$1</c:f>
              <c:strCache>
                <c:ptCount val="1"/>
                <c:pt idx="0">
                  <c:v>Percentage of Total Fundraising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Sheet3!$A$2:$A$10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Sheet3!$B$2:$B$10</c:f>
              <c:numCache>
                <c:formatCode>0.0%</c:formatCode>
                <c:ptCount val="9"/>
                <c:pt idx="0">
                  <c:v>7.0000000000000007E-2</c:v>
                </c:pt>
                <c:pt idx="1">
                  <c:v>6.4000000000000001E-2</c:v>
                </c:pt>
                <c:pt idx="2">
                  <c:v>6.7000000000000004E-2</c:v>
                </c:pt>
                <c:pt idx="3">
                  <c:v>7.0999999999999994E-2</c:v>
                </c:pt>
                <c:pt idx="4">
                  <c:v>7.1999999999999995E-2</c:v>
                </c:pt>
                <c:pt idx="5">
                  <c:v>7.5999999999999998E-2</c:v>
                </c:pt>
                <c:pt idx="6">
                  <c:v>8.5000000000000006E-2</c:v>
                </c:pt>
                <c:pt idx="7">
                  <c:v>8.6999999999999994E-2</c:v>
                </c:pt>
                <c:pt idx="8">
                  <c:v>0.129</c:v>
                </c:pt>
              </c:numCache>
            </c:numRef>
          </c:val>
          <c:extLst>
            <c:ext xmlns:c16="http://schemas.microsoft.com/office/drawing/2014/chart" uri="{C3380CC4-5D6E-409C-BE32-E72D297353CC}">
              <c16:uniqueId val="{00000000-38F3-4EA9-A31D-E0A516B54449}"/>
            </c:ext>
          </c:extLst>
        </c:ser>
        <c:dLbls>
          <c:dLblPos val="inEnd"/>
          <c:showLegendKey val="0"/>
          <c:showVal val="1"/>
          <c:showCatName val="0"/>
          <c:showSerName val="0"/>
          <c:showPercent val="0"/>
          <c:showBubbleSize val="0"/>
        </c:dLbls>
        <c:gapWidth val="36"/>
        <c:overlap val="58"/>
        <c:axId val="1807741520"/>
        <c:axId val="116191808"/>
      </c:barChart>
      <c:catAx>
        <c:axId val="180774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6191808"/>
        <c:crosses val="autoZero"/>
        <c:auto val="1"/>
        <c:lblAlgn val="ctr"/>
        <c:lblOffset val="100"/>
        <c:noMultiLvlLbl val="0"/>
      </c:catAx>
      <c:valAx>
        <c:axId val="116191808"/>
        <c:scaling>
          <c:orientation val="minMax"/>
        </c:scaling>
        <c:delete val="1"/>
        <c:axPos val="l"/>
        <c:numFmt formatCode="0.0%" sourceLinked="1"/>
        <c:majorTickMark val="none"/>
        <c:minorTickMark val="none"/>
        <c:tickLblPos val="nextTo"/>
        <c:crossAx val="1807741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Changes in giving by source,</a:t>
            </a:r>
            <a:r>
              <a:rPr lang="en-US" baseline="0"/>
              <a:t> 2023-2024</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'Sources % change'!$A$3</c:f>
              <c:strCache>
                <c:ptCount val="1"/>
                <c:pt idx="0">
                  <c:v>Current dollars</c:v>
                </c:pt>
              </c:strCache>
            </c:strRef>
          </c:tx>
          <c:spPr>
            <a:solidFill>
              <a:schemeClr val="accent1"/>
            </a:solidFill>
            <a:ln>
              <a:noFill/>
            </a:ln>
            <a:effectLst/>
          </c:spPr>
          <c:invertIfNegative val="0"/>
          <c:cat>
            <c:strRef>
              <c:f>'Sources % change'!$B$2:$F$2</c:f>
              <c:strCache>
                <c:ptCount val="5"/>
                <c:pt idx="0">
                  <c:v>Corporations</c:v>
                </c:pt>
                <c:pt idx="1">
                  <c:v>Bequests</c:v>
                </c:pt>
                <c:pt idx="2">
                  <c:v>Foundations</c:v>
                </c:pt>
                <c:pt idx="3">
                  <c:v>Individuals</c:v>
                </c:pt>
                <c:pt idx="4">
                  <c:v>Total</c:v>
                </c:pt>
              </c:strCache>
            </c:strRef>
          </c:cat>
          <c:val>
            <c:numRef>
              <c:f>'Sources % change'!$B$3:$F$3</c:f>
              <c:numCache>
                <c:formatCode>0.0%</c:formatCode>
                <c:ptCount val="5"/>
                <c:pt idx="0">
                  <c:v>9.1449516705035289E-2</c:v>
                </c:pt>
                <c:pt idx="1">
                  <c:v>-1.6180395206803443E-2</c:v>
                </c:pt>
                <c:pt idx="2">
                  <c:v>2.4000000000000021E-2</c:v>
                </c:pt>
                <c:pt idx="3">
                  <c:v>8.1987731243968423E-2</c:v>
                </c:pt>
                <c:pt idx="4">
                  <c:v>6.3309083538871838E-2</c:v>
                </c:pt>
              </c:numCache>
            </c:numRef>
          </c:val>
          <c:extLst>
            <c:ext xmlns:c16="http://schemas.microsoft.com/office/drawing/2014/chart" uri="{C3380CC4-5D6E-409C-BE32-E72D297353CC}">
              <c16:uniqueId val="{00000000-14DD-4721-8AF6-6D176DFA38DF}"/>
            </c:ext>
          </c:extLst>
        </c:ser>
        <c:ser>
          <c:idx val="1"/>
          <c:order val="1"/>
          <c:tx>
            <c:strRef>
              <c:f>'Sources % change'!$A$4</c:f>
              <c:strCache>
                <c:ptCount val="1"/>
                <c:pt idx="0">
                  <c:v>Inflation-adjusted dollars</c:v>
                </c:pt>
              </c:strCache>
            </c:strRef>
          </c:tx>
          <c:spPr>
            <a:solidFill>
              <a:schemeClr val="accent2"/>
            </a:solidFill>
            <a:ln>
              <a:noFill/>
            </a:ln>
            <a:effectLst/>
          </c:spPr>
          <c:invertIfNegative val="0"/>
          <c:cat>
            <c:strRef>
              <c:f>'Sources % change'!$B$2:$F$2</c:f>
              <c:strCache>
                <c:ptCount val="5"/>
                <c:pt idx="0">
                  <c:v>Corporations</c:v>
                </c:pt>
                <c:pt idx="1">
                  <c:v>Bequests</c:v>
                </c:pt>
                <c:pt idx="2">
                  <c:v>Foundations</c:v>
                </c:pt>
                <c:pt idx="3">
                  <c:v>Individuals</c:v>
                </c:pt>
                <c:pt idx="4">
                  <c:v>Total</c:v>
                </c:pt>
              </c:strCache>
            </c:strRef>
          </c:cat>
          <c:val>
            <c:numRef>
              <c:f>'Sources % change'!$B$4:$F$4</c:f>
              <c:numCache>
                <c:formatCode>0.0%</c:formatCode>
                <c:ptCount val="5"/>
                <c:pt idx="0">
                  <c:v>6.0179269761532726E-2</c:v>
                </c:pt>
                <c:pt idx="1">
                  <c:v>-4.436702364804955E-2</c:v>
                </c:pt>
                <c:pt idx="2">
                  <c:v>-5.3378047999999628E-3</c:v>
                </c:pt>
                <c:pt idx="3">
                  <c:v>5.0988566346282529E-2</c:v>
                </c:pt>
                <c:pt idx="4">
                  <c:v>3.2845065633666466E-2</c:v>
                </c:pt>
              </c:numCache>
            </c:numRef>
          </c:val>
          <c:extLst>
            <c:ext xmlns:c16="http://schemas.microsoft.com/office/drawing/2014/chart" uri="{C3380CC4-5D6E-409C-BE32-E72D297353CC}">
              <c16:uniqueId val="{00000001-14DD-4721-8AF6-6D176DFA38DF}"/>
            </c:ext>
          </c:extLst>
        </c:ser>
        <c:dLbls>
          <c:showLegendKey val="0"/>
          <c:showVal val="0"/>
          <c:showCatName val="0"/>
          <c:showSerName val="0"/>
          <c:showPercent val="0"/>
          <c:showBubbleSize val="0"/>
        </c:dLbls>
        <c:gapWidth val="182"/>
        <c:axId val="1971801711"/>
        <c:axId val="797190479"/>
      </c:barChart>
      <c:catAx>
        <c:axId val="1971801711"/>
        <c:scaling>
          <c:orientation val="minMax"/>
        </c:scaling>
        <c:delete val="0"/>
        <c:axPos val="l"/>
        <c:numFmt formatCode="General" sourceLinked="1"/>
        <c:majorTickMark val="none"/>
        <c:minorTickMark val="none"/>
        <c:tickLblPos val="low"/>
        <c:spPr>
          <a:noFill/>
          <a:ln w="34925" cap="flat" cmpd="sng" algn="ctr">
            <a:solidFill>
              <a:srgbClr val="FF0000"/>
            </a:solidFill>
            <a:prstDash val="dash"/>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97190479"/>
        <c:crosses val="autoZero"/>
        <c:auto val="1"/>
        <c:lblAlgn val="ctr"/>
        <c:lblOffset val="100"/>
        <c:noMultiLvlLbl val="0"/>
      </c:catAx>
      <c:valAx>
        <c:axId val="79719047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1801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40-Year</a:t>
            </a:r>
            <a:r>
              <a:rPr lang="en-US" baseline="0"/>
              <a:t> Average vs 2024</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'40-year average'!$A$2</c:f>
              <c:strCache>
                <c:ptCount val="1"/>
                <c:pt idx="0">
                  <c:v>40-year Average</c:v>
                </c:pt>
              </c:strCache>
            </c:strRef>
          </c:tx>
          <c:spPr>
            <a:solidFill>
              <a:schemeClr val="accent1"/>
            </a:solidFill>
            <a:ln>
              <a:noFill/>
            </a:ln>
            <a:effectLst/>
          </c:spPr>
          <c:invertIfNegative val="0"/>
          <c:cat>
            <c:strRef>
              <c:f>'40-year average'!$B$1:$C$1</c:f>
              <c:strCache>
                <c:ptCount val="2"/>
                <c:pt idx="0">
                  <c:v>Current Growth Rate</c:v>
                </c:pt>
                <c:pt idx="1">
                  <c:v>Inflation adjusted rate</c:v>
                </c:pt>
              </c:strCache>
            </c:strRef>
          </c:cat>
          <c:val>
            <c:numRef>
              <c:f>'40-year average'!$B$2:$C$2</c:f>
              <c:numCache>
                <c:formatCode>0.0%</c:formatCode>
                <c:ptCount val="2"/>
                <c:pt idx="0">
                  <c:v>5.5388406671790902E-2</c:v>
                </c:pt>
                <c:pt idx="1">
                  <c:v>2.6628907858573081E-2</c:v>
                </c:pt>
              </c:numCache>
            </c:numRef>
          </c:val>
          <c:extLst>
            <c:ext xmlns:c16="http://schemas.microsoft.com/office/drawing/2014/chart" uri="{C3380CC4-5D6E-409C-BE32-E72D297353CC}">
              <c16:uniqueId val="{00000000-0B87-4FDE-954B-DA7EE4C3A992}"/>
            </c:ext>
          </c:extLst>
        </c:ser>
        <c:ser>
          <c:idx val="1"/>
          <c:order val="1"/>
          <c:tx>
            <c:strRef>
              <c:f>'40-year average'!$A$3</c:f>
              <c:strCache>
                <c:ptCount val="1"/>
                <c:pt idx="0">
                  <c:v>2024</c:v>
                </c:pt>
              </c:strCache>
            </c:strRef>
          </c:tx>
          <c:spPr>
            <a:solidFill>
              <a:schemeClr val="accent2"/>
            </a:solidFill>
            <a:ln>
              <a:noFill/>
            </a:ln>
            <a:effectLst/>
          </c:spPr>
          <c:invertIfNegative val="0"/>
          <c:cat>
            <c:strRef>
              <c:f>'40-year average'!$B$1:$C$1</c:f>
              <c:strCache>
                <c:ptCount val="2"/>
                <c:pt idx="0">
                  <c:v>Current Growth Rate</c:v>
                </c:pt>
                <c:pt idx="1">
                  <c:v>Inflation adjusted rate</c:v>
                </c:pt>
              </c:strCache>
            </c:strRef>
          </c:cat>
          <c:val>
            <c:numRef>
              <c:f>'40-year average'!$B$3:$C$3</c:f>
              <c:numCache>
                <c:formatCode>0.0%</c:formatCode>
                <c:ptCount val="2"/>
                <c:pt idx="0">
                  <c:v>6.3309083538871838E-2</c:v>
                </c:pt>
                <c:pt idx="1">
                  <c:v>3.2845065633666466E-2</c:v>
                </c:pt>
              </c:numCache>
            </c:numRef>
          </c:val>
          <c:extLst>
            <c:ext xmlns:c16="http://schemas.microsoft.com/office/drawing/2014/chart" uri="{C3380CC4-5D6E-409C-BE32-E72D297353CC}">
              <c16:uniqueId val="{00000001-0B87-4FDE-954B-DA7EE4C3A992}"/>
            </c:ext>
          </c:extLst>
        </c:ser>
        <c:dLbls>
          <c:showLegendKey val="0"/>
          <c:showVal val="0"/>
          <c:showCatName val="0"/>
          <c:showSerName val="0"/>
          <c:showPercent val="0"/>
          <c:showBubbleSize val="0"/>
        </c:dLbls>
        <c:gapWidth val="219"/>
        <c:overlap val="-27"/>
        <c:axId val="1617298992"/>
        <c:axId val="1617293232"/>
      </c:barChart>
      <c:catAx>
        <c:axId val="161729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7293232"/>
        <c:crosses val="autoZero"/>
        <c:auto val="1"/>
        <c:lblAlgn val="ctr"/>
        <c:lblOffset val="100"/>
        <c:noMultiLvlLbl val="0"/>
      </c:catAx>
      <c:valAx>
        <c:axId val="16172932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729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56C-4E0B-9C80-A68A6593CA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6C-4E0B-9C80-A68A6593CA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6C-4E0B-9C80-A68A6593CA3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6C-4E0B-9C80-A68A6593CA37}"/>
              </c:ext>
            </c:extLst>
          </c:dPt>
          <c:dLbls>
            <c:dLbl>
              <c:idx val="2"/>
              <c:layout>
                <c:manualLayout>
                  <c:x val="3.2948172954091097E-3"/>
                  <c:y val="-8.58023488276285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56C-4E0B-9C80-A68A6593CA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'2024 Sources chart'!$A$2:$D$2</c:f>
              <c:strCache>
                <c:ptCount val="4"/>
                <c:pt idx="0">
                  <c:v> Corporations </c:v>
                </c:pt>
                <c:pt idx="1">
                  <c:v> Foundations </c:v>
                </c:pt>
                <c:pt idx="2">
                  <c:v> Bequests </c:v>
                </c:pt>
                <c:pt idx="3">
                  <c:v> Individuals </c:v>
                </c:pt>
              </c:strCache>
            </c:strRef>
          </c:cat>
          <c:val>
            <c:numRef>
              <c:f>'2024 Sources chart'!$A$3:$D$3</c:f>
              <c:numCache>
                <c:formatCode>0%</c:formatCode>
                <c:ptCount val="4"/>
                <c:pt idx="0">
                  <c:v>7.4927961781614538E-2</c:v>
                </c:pt>
                <c:pt idx="1">
                  <c:v>0.18533836101446882</c:v>
                </c:pt>
                <c:pt idx="2">
                  <c:v>7.7374354956033883E-2</c:v>
                </c:pt>
                <c:pt idx="3">
                  <c:v>0.66235932224788285</c:v>
                </c:pt>
              </c:numCache>
            </c:numRef>
          </c:val>
          <c:extLst>
            <c:ext xmlns:c16="http://schemas.microsoft.com/office/drawing/2014/chart" uri="{C3380CC4-5D6E-409C-BE32-E72D297353CC}">
              <c16:uniqueId val="{00000008-356C-4E0B-9C80-A68A6593CA3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Giving</a:t>
            </a:r>
            <a:r>
              <a:rPr lang="en-US" baseline="0"/>
              <a:t> by individuals, 2020-2024</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'Individuals only'!$C$2</c:f>
              <c:strCache>
                <c:ptCount val="1"/>
                <c:pt idx="0">
                  <c:v>Inflation-adjusted dollars</c:v>
                </c:pt>
              </c:strCache>
            </c:strRef>
          </c:tx>
          <c:spPr>
            <a:solidFill>
              <a:schemeClr val="accent2"/>
            </a:solidFill>
            <a:ln>
              <a:noFill/>
            </a:ln>
            <a:effectLst/>
          </c:spPr>
          <c:invertIfNegative val="0"/>
          <c:cat>
            <c:numRef>
              <c:f>'Individuals only'!$A$3:$A$7</c:f>
              <c:numCache>
                <c:formatCode>General</c:formatCode>
                <c:ptCount val="5"/>
                <c:pt idx="0">
                  <c:v>2020</c:v>
                </c:pt>
                <c:pt idx="1">
                  <c:v>2021</c:v>
                </c:pt>
                <c:pt idx="2">
                  <c:v>2022</c:v>
                </c:pt>
                <c:pt idx="3">
                  <c:v>2023</c:v>
                </c:pt>
                <c:pt idx="4">
                  <c:v>2024</c:v>
                </c:pt>
              </c:numCache>
            </c:numRef>
          </c:cat>
          <c:val>
            <c:numRef>
              <c:f>'Individuals only'!$C$3:$C$7</c:f>
              <c:numCache>
                <c:formatCode>"$"#,##0.00</c:formatCode>
                <c:ptCount val="5"/>
                <c:pt idx="0">
                  <c:v>393.00557416033075</c:v>
                </c:pt>
                <c:pt idx="1">
                  <c:v>452.22125036104853</c:v>
                </c:pt>
                <c:pt idx="2">
                  <c:v>381.05989799061592</c:v>
                </c:pt>
                <c:pt idx="3">
                  <c:v>373.40997057329213</c:v>
                </c:pt>
                <c:pt idx="4">
                  <c:v>392.44960963223184</c:v>
                </c:pt>
              </c:numCache>
            </c:numRef>
          </c:val>
          <c:extLst>
            <c:ext xmlns:c16="http://schemas.microsoft.com/office/drawing/2014/chart" uri="{C3380CC4-5D6E-409C-BE32-E72D297353CC}">
              <c16:uniqueId val="{00000000-01C8-44C5-82DA-803693F57873}"/>
            </c:ext>
          </c:extLst>
        </c:ser>
        <c:dLbls>
          <c:showLegendKey val="0"/>
          <c:showVal val="0"/>
          <c:showCatName val="0"/>
          <c:showSerName val="0"/>
          <c:showPercent val="0"/>
          <c:showBubbleSize val="0"/>
        </c:dLbls>
        <c:gapWidth val="219"/>
        <c:axId val="1870271744"/>
        <c:axId val="1870256352"/>
      </c:barChart>
      <c:lineChart>
        <c:grouping val="stacked"/>
        <c:varyColors val="0"/>
        <c:ser>
          <c:idx val="0"/>
          <c:order val="0"/>
          <c:tx>
            <c:strRef>
              <c:f>'Individuals only'!$B$2</c:f>
              <c:strCache>
                <c:ptCount val="1"/>
                <c:pt idx="0">
                  <c:v>Current dollars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'Individuals only'!$A$3:$A$7</c:f>
              <c:numCache>
                <c:formatCode>General</c:formatCode>
                <c:ptCount val="5"/>
                <c:pt idx="0">
                  <c:v>2020</c:v>
                </c:pt>
                <c:pt idx="1">
                  <c:v>2021</c:v>
                </c:pt>
                <c:pt idx="2">
                  <c:v>2022</c:v>
                </c:pt>
                <c:pt idx="3">
                  <c:v>2023</c:v>
                </c:pt>
                <c:pt idx="4">
                  <c:v>2024</c:v>
                </c:pt>
              </c:numCache>
            </c:numRef>
          </c:cat>
          <c:val>
            <c:numRef>
              <c:f>'Individuals only'!$B$3:$B$7</c:f>
              <c:numCache>
                <c:formatCode>"$"#,##0.00_);[Red]\("$"#,##0.00\)</c:formatCode>
                <c:ptCount val="5"/>
                <c:pt idx="0">
                  <c:v>324.25200000000001</c:v>
                </c:pt>
                <c:pt idx="1">
                  <c:v>390.63640382312985</c:v>
                </c:pt>
                <c:pt idx="2">
                  <c:v>355.50853622669194</c:v>
                </c:pt>
                <c:pt idx="3">
                  <c:v>362.71170023437321</c:v>
                </c:pt>
                <c:pt idx="4">
                  <c:v>392.44960963223184</c:v>
                </c:pt>
              </c:numCache>
            </c:numRef>
          </c:val>
          <c:smooth val="0"/>
          <c:extLst>
            <c:ext xmlns:c16="http://schemas.microsoft.com/office/drawing/2014/chart" uri="{C3380CC4-5D6E-409C-BE32-E72D297353CC}">
              <c16:uniqueId val="{00000001-01C8-44C5-82DA-803693F57873}"/>
            </c:ext>
          </c:extLst>
        </c:ser>
        <c:dLbls>
          <c:showLegendKey val="0"/>
          <c:showVal val="0"/>
          <c:showCatName val="0"/>
          <c:showSerName val="0"/>
          <c:showPercent val="0"/>
          <c:showBubbleSize val="0"/>
        </c:dLbls>
        <c:marker val="1"/>
        <c:smooth val="0"/>
        <c:axId val="1870271744"/>
        <c:axId val="1870256352"/>
      </c:lineChart>
      <c:catAx>
        <c:axId val="187027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0256352"/>
        <c:crosses val="autoZero"/>
        <c:auto val="1"/>
        <c:lblAlgn val="ctr"/>
        <c:lblOffset val="100"/>
        <c:noMultiLvlLbl val="0"/>
      </c:catAx>
      <c:valAx>
        <c:axId val="18702563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027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Giving by Foundations, 2020-2024</a:t>
            </a:r>
          </a:p>
          <a:p>
            <a:pPr>
              <a:defRPr/>
            </a:pPr>
            <a:r>
              <a:rPr lang="en-US" sz="1200"/>
              <a:t>(in billions of dollars)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'Corp and Found'!$E$3</c:f>
              <c:strCache>
                <c:ptCount val="1"/>
                <c:pt idx="0">
                  <c:v>Foundations (inflation-adjusted)</c:v>
                </c:pt>
              </c:strCache>
            </c:strRef>
          </c:tx>
          <c:spPr>
            <a:solidFill>
              <a:schemeClr val="accent2"/>
            </a:solidFill>
            <a:ln>
              <a:noFill/>
            </a:ln>
            <a:effectLst/>
          </c:spPr>
          <c:invertIfNegative val="0"/>
          <c:cat>
            <c:numRef>
              <c:f>'Corp and Found'!$A$4:$A$8</c:f>
              <c:numCache>
                <c:formatCode>General</c:formatCode>
                <c:ptCount val="5"/>
                <c:pt idx="0">
                  <c:v>2020</c:v>
                </c:pt>
                <c:pt idx="1">
                  <c:v>2021</c:v>
                </c:pt>
                <c:pt idx="2">
                  <c:v>2022</c:v>
                </c:pt>
                <c:pt idx="3">
                  <c:v>2023</c:v>
                </c:pt>
                <c:pt idx="4">
                  <c:v>2024</c:v>
                </c:pt>
              </c:numCache>
            </c:numRef>
          </c:cat>
          <c:val>
            <c:numRef>
              <c:f>'Corp and Found'!$E$4:$E$8</c:f>
              <c:numCache>
                <c:formatCode>General</c:formatCode>
                <c:ptCount val="5"/>
                <c:pt idx="0">
                  <c:v>99.630891173579542</c:v>
                </c:pt>
                <c:pt idx="1">
                  <c:v>103.59668880214213</c:v>
                </c:pt>
                <c:pt idx="2">
                  <c:v>109.61370891431514</c:v>
                </c:pt>
                <c:pt idx="3">
                  <c:v>110.40276613635993</c:v>
                </c:pt>
                <c:pt idx="4">
                  <c:v>109.81345772134399</c:v>
                </c:pt>
              </c:numCache>
            </c:numRef>
          </c:val>
          <c:extLst xmlns:c15="http://schemas.microsoft.com/office/drawing/2012/chart">
            <c:ext xmlns:c16="http://schemas.microsoft.com/office/drawing/2014/chart" uri="{C3380CC4-5D6E-409C-BE32-E72D297353CC}">
              <c16:uniqueId val="{00000000-A13E-4A05-A7B6-32A29BAE1EA0}"/>
            </c:ext>
          </c:extLst>
        </c:ser>
        <c:dLbls>
          <c:showLegendKey val="0"/>
          <c:showVal val="0"/>
          <c:showCatName val="0"/>
          <c:showSerName val="0"/>
          <c:showPercent val="0"/>
          <c:showBubbleSize val="0"/>
        </c:dLbls>
        <c:gapWidth val="219"/>
        <c:axId val="615150208"/>
        <c:axId val="714044000"/>
        <c:extLst/>
      </c:barChart>
      <c:lineChart>
        <c:grouping val="standard"/>
        <c:varyColors val="0"/>
        <c:ser>
          <c:idx val="0"/>
          <c:order val="0"/>
          <c:tx>
            <c:strRef>
              <c:f>'Corp and Found'!$D$3</c:f>
              <c:strCache>
                <c:ptCount val="1"/>
                <c:pt idx="0">
                  <c:v>Current dollars</c:v>
                </c:pt>
              </c:strCache>
            </c:strRef>
          </c:tx>
          <c:spPr>
            <a:ln w="28575" cap="rnd">
              <a:solidFill>
                <a:schemeClr val="accent1"/>
              </a:solidFill>
              <a:round/>
            </a:ln>
            <a:effectLst/>
          </c:spPr>
          <c:marker>
            <c:symbol val="circle"/>
            <c:size val="5"/>
            <c:spPr>
              <a:solidFill>
                <a:schemeClr val="bg1">
                  <a:lumMod val="65000"/>
                </a:schemeClr>
              </a:solidFill>
              <a:ln w="9525">
                <a:solidFill>
                  <a:schemeClr val="accent1"/>
                </a:solidFill>
              </a:ln>
              <a:effectLst/>
            </c:spPr>
          </c:marker>
          <c:cat>
            <c:numRef>
              <c:f>'Corp and Found'!$A$4:$A$8</c:f>
              <c:numCache>
                <c:formatCode>General</c:formatCode>
                <c:ptCount val="5"/>
                <c:pt idx="0">
                  <c:v>2020</c:v>
                </c:pt>
                <c:pt idx="1">
                  <c:v>2021</c:v>
                </c:pt>
                <c:pt idx="2">
                  <c:v>2022</c:v>
                </c:pt>
                <c:pt idx="3">
                  <c:v>2023</c:v>
                </c:pt>
                <c:pt idx="4">
                  <c:v>2024</c:v>
                </c:pt>
              </c:numCache>
            </c:numRef>
          </c:cat>
          <c:val>
            <c:numRef>
              <c:f>'Corp and Found'!$D$4:$D$8</c:f>
              <c:numCache>
                <c:formatCode>General</c:formatCode>
                <c:ptCount val="5"/>
                <c:pt idx="0">
                  <c:v>82.201164179000017</c:v>
                </c:pt>
                <c:pt idx="1">
                  <c:v>89.488580931000001</c:v>
                </c:pt>
                <c:pt idx="2">
                  <c:v>102.263737045</c:v>
                </c:pt>
                <c:pt idx="3">
                  <c:v>107.23970480599999</c:v>
                </c:pt>
                <c:pt idx="4">
                  <c:v>109.81345772134399</c:v>
                </c:pt>
              </c:numCache>
            </c:numRef>
          </c:val>
          <c:smooth val="0"/>
          <c:extLst xmlns:c15="http://schemas.microsoft.com/office/drawing/2012/chart">
            <c:ext xmlns:c16="http://schemas.microsoft.com/office/drawing/2014/chart" uri="{C3380CC4-5D6E-409C-BE32-E72D297353CC}">
              <c16:uniqueId val="{00000001-A13E-4A05-A7B6-32A29BAE1EA0}"/>
            </c:ext>
          </c:extLst>
        </c:ser>
        <c:dLbls>
          <c:showLegendKey val="0"/>
          <c:showVal val="0"/>
          <c:showCatName val="0"/>
          <c:showSerName val="0"/>
          <c:showPercent val="0"/>
          <c:showBubbleSize val="0"/>
        </c:dLbls>
        <c:marker val="1"/>
        <c:smooth val="0"/>
        <c:axId val="615150208"/>
        <c:axId val="714044000"/>
      </c:lineChart>
      <c:catAx>
        <c:axId val="61515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044000"/>
        <c:crosses val="autoZero"/>
        <c:auto val="1"/>
        <c:lblAlgn val="ctr"/>
        <c:lblOffset val="100"/>
        <c:noMultiLvlLbl val="0"/>
      </c:catAx>
      <c:valAx>
        <c:axId val="7140440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515020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Percent change in growth of giving</a:t>
            </a:r>
            <a:r>
              <a:rPr lang="en-US" baseline="0"/>
              <a:t> by corporations, GDP, and corporate pre-tax profits, 2023-2024</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'Corp giving factors'!$B$1</c:f>
              <c:strCache>
                <c:ptCount val="1"/>
                <c:pt idx="0">
                  <c:v>Current dollars</c:v>
                </c:pt>
              </c:strCache>
            </c:strRef>
          </c:tx>
          <c:spPr>
            <a:solidFill>
              <a:schemeClr val="accent6"/>
            </a:solidFill>
            <a:ln>
              <a:noFill/>
            </a:ln>
            <a:effectLst/>
          </c:spPr>
          <c:invertIfNegative val="0"/>
          <c:cat>
            <c:strRef>
              <c:f>'Corp giving factors'!$A$2:$A$4</c:f>
              <c:strCache>
                <c:ptCount val="3"/>
                <c:pt idx="0">
                  <c:v>Giving by corporations</c:v>
                </c:pt>
                <c:pt idx="1">
                  <c:v>GDP</c:v>
                </c:pt>
                <c:pt idx="2">
                  <c:v>Corporate pre-tax profits</c:v>
                </c:pt>
              </c:strCache>
            </c:strRef>
          </c:cat>
          <c:val>
            <c:numRef>
              <c:f>'Corp giving factors'!$B$2:$B$4</c:f>
              <c:numCache>
                <c:formatCode>0.0%</c:formatCode>
                <c:ptCount val="3"/>
                <c:pt idx="0">
                  <c:v>9.1449516705035289E-2</c:v>
                </c:pt>
                <c:pt idx="1">
                  <c:v>5.2999999999999999E-2</c:v>
                </c:pt>
                <c:pt idx="2">
                  <c:v>0.114</c:v>
                </c:pt>
              </c:numCache>
            </c:numRef>
          </c:val>
          <c:extLst>
            <c:ext xmlns:c16="http://schemas.microsoft.com/office/drawing/2014/chart" uri="{C3380CC4-5D6E-409C-BE32-E72D297353CC}">
              <c16:uniqueId val="{00000000-243C-4FC0-9145-3D7BCDA3662B}"/>
            </c:ext>
          </c:extLst>
        </c:ser>
        <c:ser>
          <c:idx val="1"/>
          <c:order val="1"/>
          <c:tx>
            <c:strRef>
              <c:f>'Corp giving factors'!$C$1</c:f>
              <c:strCache>
                <c:ptCount val="1"/>
                <c:pt idx="0">
                  <c:v>Inflation-adjusted dollars</c:v>
                </c:pt>
              </c:strCache>
            </c:strRef>
          </c:tx>
          <c:spPr>
            <a:solidFill>
              <a:schemeClr val="accent5"/>
            </a:solidFill>
            <a:ln>
              <a:noFill/>
            </a:ln>
            <a:effectLst/>
          </c:spPr>
          <c:invertIfNegative val="0"/>
          <c:cat>
            <c:strRef>
              <c:f>'Corp giving factors'!$A$2:$A$4</c:f>
              <c:strCache>
                <c:ptCount val="3"/>
                <c:pt idx="0">
                  <c:v>Giving by corporations</c:v>
                </c:pt>
                <c:pt idx="1">
                  <c:v>GDP</c:v>
                </c:pt>
                <c:pt idx="2">
                  <c:v>Corporate pre-tax profits</c:v>
                </c:pt>
              </c:strCache>
            </c:strRef>
          </c:cat>
          <c:val>
            <c:numRef>
              <c:f>'Corp giving factors'!$C$2:$C$4</c:f>
              <c:numCache>
                <c:formatCode>0.0%</c:formatCode>
                <c:ptCount val="3"/>
                <c:pt idx="0">
                  <c:v>6.0179269761532726E-2</c:v>
                </c:pt>
                <c:pt idx="1">
                  <c:v>2.3E-2</c:v>
                </c:pt>
                <c:pt idx="2">
                  <c:v>8.2000000000000003E-2</c:v>
                </c:pt>
              </c:numCache>
            </c:numRef>
          </c:val>
          <c:extLst>
            <c:ext xmlns:c16="http://schemas.microsoft.com/office/drawing/2014/chart" uri="{C3380CC4-5D6E-409C-BE32-E72D297353CC}">
              <c16:uniqueId val="{00000001-243C-4FC0-9145-3D7BCDA3662B}"/>
            </c:ext>
          </c:extLst>
        </c:ser>
        <c:dLbls>
          <c:showLegendKey val="0"/>
          <c:showVal val="0"/>
          <c:showCatName val="0"/>
          <c:showSerName val="0"/>
          <c:showPercent val="0"/>
          <c:showBubbleSize val="0"/>
        </c:dLbls>
        <c:gapWidth val="219"/>
        <c:overlap val="-27"/>
        <c:axId val="928065696"/>
        <c:axId val="614263952"/>
      </c:barChart>
      <c:catAx>
        <c:axId val="9280656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4263952"/>
        <c:crosses val="autoZero"/>
        <c:auto val="1"/>
        <c:lblAlgn val="ctr"/>
        <c:lblOffset val="100"/>
        <c:noMultiLvlLbl val="0"/>
      </c:catAx>
      <c:valAx>
        <c:axId val="614263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2806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1984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1D5-4ABF-9F9C-2B79AD4624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1D5-4ABF-9F9C-2B79AD46244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1D5-4ABF-9F9C-2B79AD46244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1D5-4ABF-9F9C-2B79AD46244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1D5-4ABF-9F9C-2B79AD46244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1D5-4ABF-9F9C-2B79AD46244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1D5-4ABF-9F9C-2B79AD462441}"/>
              </c:ext>
            </c:extLst>
          </c:dPt>
          <c:dLbls>
            <c:dLbl>
              <c:idx val="2"/>
              <c:layout>
                <c:manualLayout>
                  <c:x val="3.2948172954091097E-3"/>
                  <c:y val="-8.58023488276285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1D5-4ABF-9F9C-2B79AD462441}"/>
                </c:ext>
              </c:extLst>
            </c:dLbl>
            <c:dLbl>
              <c:idx val="4"/>
              <c:layout>
                <c:manualLayout>
                  <c:x val="-2.0349635194679869E-4"/>
                  <c:y val="4.292647293305781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71D5-4ABF-9F9C-2B79AD4624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'1984 Uses chart'!$A$2:$G$2</c:f>
              <c:strCache>
                <c:ptCount val="7"/>
                <c:pt idx="0">
                  <c:v> Religion </c:v>
                </c:pt>
                <c:pt idx="1">
                  <c:v> Human services </c:v>
                </c:pt>
                <c:pt idx="2">
                  <c:v> Education </c:v>
                </c:pt>
                <c:pt idx="3">
                  <c:v> Foundations </c:v>
                </c:pt>
                <c:pt idx="4">
                  <c:v> Health </c:v>
                </c:pt>
                <c:pt idx="5">
                  <c:v> Public-society benefit </c:v>
                </c:pt>
                <c:pt idx="6">
                  <c:v> Arts, culture, and humanities </c:v>
                </c:pt>
              </c:strCache>
            </c:strRef>
          </c:cat>
          <c:val>
            <c:numRef>
              <c:f>'1984 Uses chart'!$A$3:$G$3</c:f>
              <c:numCache>
                <c:formatCode>0%</c:formatCode>
                <c:ptCount val="7"/>
                <c:pt idx="0">
                  <c:v>0.62182963092531052</c:v>
                </c:pt>
                <c:pt idx="1">
                  <c:v>5.8422249431520031E-2</c:v>
                </c:pt>
                <c:pt idx="2">
                  <c:v>0.11142207451460558</c:v>
                </c:pt>
                <c:pt idx="3">
                  <c:v>5.8772083260451288E-2</c:v>
                </c:pt>
                <c:pt idx="4">
                  <c:v>6.7692845898198364E-2</c:v>
                </c:pt>
                <c:pt idx="5">
                  <c:v>8.18611159699143E-2</c:v>
                </c:pt>
                <c:pt idx="6">
                  <c:v>2.9560958544691273E-2</c:v>
                </c:pt>
              </c:numCache>
            </c:numRef>
          </c:val>
          <c:extLst>
            <c:ext xmlns:c16="http://schemas.microsoft.com/office/drawing/2014/chart" uri="{C3380CC4-5D6E-409C-BE32-E72D297353CC}">
              <c16:uniqueId val="{0000000E-71D5-4ABF-9F9C-2B79AD4624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400" b="1" i="0" u="none" strike="noStrike" kern="1200" spc="0" baseline="0">
                <a:solidFill>
                  <a:schemeClr val="tx1">
                    <a:lumMod val="65000"/>
                    <a:lumOff val="35000"/>
                  </a:schemeClr>
                </a:solidFill>
                <a:latin typeface="+mn-lt"/>
                <a:ea typeface="+mn-ea"/>
                <a:cs typeface="+mn-cs"/>
              </a:defRPr>
            </a:pPr>
            <a:r>
              <a:rPr lang="en-US" b="1" baseline="0"/>
              <a:t>2024</a:t>
            </a:r>
          </a:p>
        </c:rich>
      </c:tx>
      <c:layout>
        <c:manualLayout>
          <c:xMode val="edge"/>
          <c:yMode val="edge"/>
          <c:x val="0.45199791897982755"/>
          <c:y val="1.5795016321192065E-2"/>
        </c:manualLayout>
      </c:layout>
      <c:overlay val="0"/>
      <c:spPr>
        <a:noFill/>
        <a:ln>
          <a:noFill/>
        </a:ln>
        <a:effectLst/>
      </c:spPr>
      <c:txPr>
        <a:bodyPr rot="0" spcFirstLastPara="1" vertOverflow="ellipsis" vert="horz" wrap="square" anchor="b" anchorCtr="0"/>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6BC-4AD0-AF88-5F5FF5DAFF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6BC-4AD0-AF88-5F5FF5DAFF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BC-4AD0-AF88-5F5FF5DAFF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BC-4AD0-AF88-5F5FF5DAFF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6BC-4AD0-AF88-5F5FF5DAFF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6BC-4AD0-AF88-5F5FF5DAFF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6BC-4AD0-AF88-5F5FF5DAFF2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6BC-4AD0-AF88-5F5FF5DAFF2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6BC-4AD0-AF88-5F5FF5DAFF2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6BC-4AD0-AF88-5F5FF5DAFF2F}"/>
              </c:ext>
            </c:extLst>
          </c:dPt>
          <c:dLbls>
            <c:dLbl>
              <c:idx val="0"/>
              <c:tx>
                <c:rich>
                  <a:bodyPr/>
                  <a:lstStyle/>
                  <a:p>
                    <a:fld id="{F4BB2F43-5ADF-4EF3-BFCB-39F2F88382C8}" type="CELLRANGE">
                      <a:rPr lang="en-US"/>
                      <a:pPr/>
                      <a:t>[CELLRANGE]</a:t>
                    </a:fld>
                    <a:endParaRPr lang="en-US" baseline="0"/>
                  </a:p>
                  <a:p>
                    <a:fld id="{DFE19556-8AB2-40C7-8BF6-E4921E4ADE8D}"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96BC-4AD0-AF88-5F5FF5DAFF2F}"/>
                </c:ext>
              </c:extLst>
            </c:dLbl>
            <c:dLbl>
              <c:idx val="1"/>
              <c:tx>
                <c:rich>
                  <a:bodyPr/>
                  <a:lstStyle/>
                  <a:p>
                    <a:fld id="{F8B3762A-A896-4714-A83C-FDF9DEA0F5BE}" type="CELLRANGE">
                      <a:rPr lang="en-US"/>
                      <a:pPr/>
                      <a:t>[CELLRANGE]</a:t>
                    </a:fld>
                    <a:endParaRPr lang="en-US" baseline="0"/>
                  </a:p>
                  <a:p>
                    <a:fld id="{2B057F64-37A6-4C4C-B3E2-5FB03AAFF01A}"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96BC-4AD0-AF88-5F5FF5DAFF2F}"/>
                </c:ext>
              </c:extLst>
            </c:dLbl>
            <c:dLbl>
              <c:idx val="2"/>
              <c:tx>
                <c:rich>
                  <a:bodyPr/>
                  <a:lstStyle/>
                  <a:p>
                    <a:fld id="{E9D7667D-A922-47D0-8DCA-62B26ADA1241}" type="CELLRANGE">
                      <a:rPr lang="en-US"/>
                      <a:pPr/>
                      <a:t>[CELLRANGE]</a:t>
                    </a:fld>
                    <a:endParaRPr lang="en-US" baseline="0"/>
                  </a:p>
                  <a:p>
                    <a:fld id="{AF31A293-3007-42B1-8E4B-5A0737103BDB}"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96BC-4AD0-AF88-5F5FF5DAFF2F}"/>
                </c:ext>
              </c:extLst>
            </c:dLbl>
            <c:dLbl>
              <c:idx val="3"/>
              <c:tx>
                <c:rich>
                  <a:bodyPr/>
                  <a:lstStyle/>
                  <a:p>
                    <a:fld id="{08CDAFF6-1290-48CF-8DC4-B9BFC2B51F40}" type="CELLRANGE">
                      <a:rPr lang="en-US"/>
                      <a:pPr/>
                      <a:t>[CELLRANGE]</a:t>
                    </a:fld>
                    <a:endParaRPr lang="en-US" baseline="0"/>
                  </a:p>
                  <a:p>
                    <a:fld id="{25EFF9E1-DBAF-4258-A6C0-422F775C12FD}" type="CATEGORYNAME">
                      <a:rPr lang="en-US"/>
                      <a:pPr/>
                      <a:t>[CATEGORY NAME]</a:t>
                    </a:fld>
                    <a:r>
                      <a:rPr lang="en-US"/>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96BC-4AD0-AF88-5F5FF5DAFF2F}"/>
                </c:ext>
              </c:extLst>
            </c:dLbl>
            <c:dLbl>
              <c:idx val="4"/>
              <c:tx>
                <c:rich>
                  <a:bodyPr/>
                  <a:lstStyle/>
                  <a:p>
                    <a:fld id="{B80D82BE-AEFD-4D65-9D99-C1D8E22FCEE6}" type="CELLRANGE">
                      <a:rPr lang="en-US"/>
                      <a:pPr/>
                      <a:t>[CELLRANGE]</a:t>
                    </a:fld>
                    <a:endParaRPr lang="en-US" baseline="0"/>
                  </a:p>
                  <a:p>
                    <a:fld id="{CA00FF27-D292-4F23-B88D-675C314960B4}"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96BC-4AD0-AF88-5F5FF5DAFF2F}"/>
                </c:ext>
              </c:extLst>
            </c:dLbl>
            <c:dLbl>
              <c:idx val="5"/>
              <c:tx>
                <c:rich>
                  <a:bodyPr/>
                  <a:lstStyle/>
                  <a:p>
                    <a:fld id="{B2E89473-B7F2-4ACF-A8BE-0C3DDCEA5F17}" type="CELLRANGE">
                      <a:rPr lang="en-US"/>
                      <a:pPr/>
                      <a:t>[CELLRANGE]</a:t>
                    </a:fld>
                    <a:endParaRPr lang="en-US" baseline="0"/>
                  </a:p>
                  <a:p>
                    <a:fld id="{6573FC7B-1E4E-4E49-95E5-ECEAAF5DC807}"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96BC-4AD0-AF88-5F5FF5DAFF2F}"/>
                </c:ext>
              </c:extLst>
            </c:dLbl>
            <c:dLbl>
              <c:idx val="6"/>
              <c:tx>
                <c:rich>
                  <a:bodyPr/>
                  <a:lstStyle/>
                  <a:p>
                    <a:fld id="{BA5DF69E-FFB5-49D4-9AFA-C33DE625FA9F}" type="CELLRANGE">
                      <a:rPr lang="en-US"/>
                      <a:pPr/>
                      <a:t>[CELLRANGE]</a:t>
                    </a:fld>
                    <a:endParaRPr lang="en-US" baseline="0"/>
                  </a:p>
                  <a:p>
                    <a:fld id="{3F4399B7-98E0-4190-8EC6-9DAB7DE3CA5F}"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96BC-4AD0-AF88-5F5FF5DAFF2F}"/>
                </c:ext>
              </c:extLst>
            </c:dLbl>
            <c:dLbl>
              <c:idx val="7"/>
              <c:tx>
                <c:rich>
                  <a:bodyPr/>
                  <a:lstStyle/>
                  <a:p>
                    <a:fld id="{3A12EBA4-22DF-44E6-B96A-7F319E9B1A89}" type="CELLRANGE">
                      <a:rPr lang="en-US"/>
                      <a:pPr/>
                      <a:t>[CELLRANGE]</a:t>
                    </a:fld>
                    <a:endParaRPr lang="en-US" baseline="0"/>
                  </a:p>
                  <a:p>
                    <a:fld id="{4B86F995-932A-4334-B3F7-CC380EBECA21}"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96BC-4AD0-AF88-5F5FF5DAFF2F}"/>
                </c:ext>
              </c:extLst>
            </c:dLbl>
            <c:dLbl>
              <c:idx val="8"/>
              <c:layout>
                <c:manualLayout>
                  <c:x val="-2.727848618823352E-2"/>
                  <c:y val="9.1793432297346755E-4"/>
                </c:manualLayout>
              </c:layout>
              <c:tx>
                <c:rich>
                  <a:bodyPr/>
                  <a:lstStyle/>
                  <a:p>
                    <a:fld id="{6EF07B5C-17EE-4010-9CB6-C724D9928214}" type="CELLRANGE">
                      <a:rPr lang="en-US" smtClean="0"/>
                      <a:pPr/>
                      <a:t>[CELLRANGE]</a:t>
                    </a:fld>
                    <a:fld id="{88F10B3E-BB3C-435A-A0C4-74F2E3104024}"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2504751105292656"/>
                      <c:h val="0.14992635788195524"/>
                    </c:manualLayout>
                  </c15:layout>
                  <c15:dlblFieldTable/>
                  <c15:showDataLabelsRange val="1"/>
                </c:ext>
                <c:ext xmlns:c16="http://schemas.microsoft.com/office/drawing/2014/chart" uri="{C3380CC4-5D6E-409C-BE32-E72D297353CC}">
                  <c16:uniqueId val="{00000011-96BC-4AD0-AF88-5F5FF5DAFF2F}"/>
                </c:ext>
              </c:extLst>
            </c:dLbl>
            <c:dLbl>
              <c:idx val="9"/>
              <c:layout>
                <c:manualLayout>
                  <c:x val="4.8374654906202921E-2"/>
                  <c:y val="1.1501256353441226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22144290-0882-4B22-8FE4-1BEDD77016D5}" type="CELLRANGE">
                      <a:rPr lang="en-US"/>
                      <a:pPr>
                        <a:defRPr sz="1200"/>
                      </a:pPr>
                      <a:t>[CELLRANGE]</a:t>
                    </a:fld>
                    <a:endParaRPr lang="en-US" baseline="0"/>
                  </a:p>
                  <a:p>
                    <a:pPr>
                      <a:defRPr sz="1200"/>
                    </a:pPr>
                    <a:fld id="{6DD082DC-0193-4BD7-9405-D4028E5E1C83}" type="CATEGORYNAME">
                      <a:rPr lang="en-US" smtClean="0"/>
                      <a:pPr>
                        <a:defRPr sz="1200"/>
                      </a:pPr>
                      <a:t>[CATEGORY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001140081163466"/>
                      <c:h val="0.13004461000908191"/>
                    </c:manualLayout>
                  </c15:layout>
                  <c15:dlblFieldTable/>
                  <c15:showDataLabelsRange val="1"/>
                </c:ext>
                <c:ext xmlns:c16="http://schemas.microsoft.com/office/drawing/2014/chart" uri="{C3380CC4-5D6E-409C-BE32-E72D297353CC}">
                  <c16:uniqueId val="{00000013-96BC-4AD0-AF88-5F5FF5DAFF2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'Pie Data'!$B$1:$K$1</c:f>
              <c:strCache>
                <c:ptCount val="10"/>
                <c:pt idx="0">
                  <c:v> Religion </c:v>
                </c:pt>
                <c:pt idx="1">
                  <c:v> Human services </c:v>
                </c:pt>
                <c:pt idx="2">
                  <c:v> Education </c:v>
                </c:pt>
                <c:pt idx="3">
                  <c:v> Gifts to grantmaking foundations* </c:v>
                </c:pt>
                <c:pt idx="4">
                  <c:v> Public-society benefit </c:v>
                </c:pt>
                <c:pt idx="5">
                  <c:v> Health </c:v>
                </c:pt>
                <c:pt idx="6">
                  <c:v> International affairs </c:v>
                </c:pt>
                <c:pt idx="7">
                  <c:v> Arts, culture, &amp; humanities </c:v>
                </c:pt>
                <c:pt idx="8">
                  <c:v> Environment/animals </c:v>
                </c:pt>
                <c:pt idx="9">
                  <c:v> To individuals </c:v>
                </c:pt>
              </c:strCache>
            </c:strRef>
          </c:cat>
          <c:val>
            <c:numRef>
              <c:f>'Pie Data'!$B$2:$K$2</c:f>
              <c:numCache>
                <c:formatCode>"$"#,##0.00_);\("$"#,##0.00\)</c:formatCode>
                <c:ptCount val="10"/>
                <c:pt idx="0">
                  <c:v>146.54101077129314</c:v>
                </c:pt>
                <c:pt idx="1">
                  <c:v>91.145290857421912</c:v>
                </c:pt>
                <c:pt idx="2">
                  <c:v>88.318285328125</c:v>
                </c:pt>
                <c:pt idx="3" formatCode="_(&quot;$&quot;* #,##0.00_);_(&quot;$&quot;* \(#,##0.00\);_(&quot;$&quot;* &quot;-&quot;??_);_(@_)">
                  <c:v>71.921614129070022</c:v>
                </c:pt>
                <c:pt idx="4">
                  <c:v>66.841596611816399</c:v>
                </c:pt>
                <c:pt idx="5">
                  <c:v>60.505745523681597</c:v>
                </c:pt>
                <c:pt idx="6">
                  <c:v>35.542213212646502</c:v>
                </c:pt>
                <c:pt idx="7">
                  <c:v>25.131576537597699</c:v>
                </c:pt>
                <c:pt idx="8">
                  <c:v>21.567916870117188</c:v>
                </c:pt>
                <c:pt idx="9" formatCode="_(&quot;$&quot;* #,##0.00_);_(&quot;$&quot;* \(#,##0.00\);_(&quot;$&quot;* &quot;-&quot;??_);_(@_)">
                  <c:v>23.59</c:v>
                </c:pt>
              </c:numCache>
            </c:numRef>
          </c:val>
          <c:extLst>
            <c:ext xmlns:c15="http://schemas.microsoft.com/office/drawing/2012/chart" uri="{02D57815-91ED-43cb-92C2-25804820EDAC}">
              <c15:datalabelsRange>
                <c15:f>'Pie Data'!$B$4:$K$4</c15:f>
                <c15:dlblRangeCache>
                  <c:ptCount val="10"/>
                  <c:pt idx="0">
                    <c:v>23%</c:v>
                  </c:pt>
                  <c:pt idx="1">
                    <c:v>14%</c:v>
                  </c:pt>
                  <c:pt idx="2">
                    <c:v>14%</c:v>
                  </c:pt>
                  <c:pt idx="3">
                    <c:v>11%</c:v>
                  </c:pt>
                  <c:pt idx="4">
                    <c:v>11%</c:v>
                  </c:pt>
                  <c:pt idx="5">
                    <c:v>10%</c:v>
                  </c:pt>
                  <c:pt idx="6">
                    <c:v>6%</c:v>
                  </c:pt>
                  <c:pt idx="7">
                    <c:v>4%</c:v>
                  </c:pt>
                  <c:pt idx="8">
                    <c:v>3%</c:v>
                  </c:pt>
                  <c:pt idx="9">
                    <c:v>4%</c:v>
                  </c:pt>
                </c15:dlblRangeCache>
              </c15:datalabelsRange>
            </c:ext>
            <c:ext xmlns:c16="http://schemas.microsoft.com/office/drawing/2014/chart" uri="{C3380CC4-5D6E-409C-BE32-E72D297353CC}">
              <c16:uniqueId val="{00000014-96BC-4AD0-AF88-5F5FF5DAFF2F}"/>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6-96BC-4AD0-AF88-5F5FF5DAFF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8-96BC-4AD0-AF88-5F5FF5DAFF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A-96BC-4AD0-AF88-5F5FF5DAFF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C-96BC-4AD0-AF88-5F5FF5DAFF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E-96BC-4AD0-AF88-5F5FF5DAFF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0-96BC-4AD0-AF88-5F5FF5DAFF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2-96BC-4AD0-AF88-5F5FF5DAFF2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4-96BC-4AD0-AF88-5F5FF5DAFF2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6-96BC-4AD0-AF88-5F5FF5DAFF2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8-96BC-4AD0-AF88-5F5FF5DAFF2F}"/>
              </c:ext>
            </c:extLst>
          </c:dPt>
          <c:cat>
            <c:strRef>
              <c:f>'Pie Data'!$B$1:$K$1</c:f>
              <c:strCache>
                <c:ptCount val="10"/>
                <c:pt idx="0">
                  <c:v> Religion </c:v>
                </c:pt>
                <c:pt idx="1">
                  <c:v> Human services </c:v>
                </c:pt>
                <c:pt idx="2">
                  <c:v> Education </c:v>
                </c:pt>
                <c:pt idx="3">
                  <c:v> Gifts to grantmaking foundations* </c:v>
                </c:pt>
                <c:pt idx="4">
                  <c:v> Public-society benefit </c:v>
                </c:pt>
                <c:pt idx="5">
                  <c:v> Health </c:v>
                </c:pt>
                <c:pt idx="6">
                  <c:v> International affairs </c:v>
                </c:pt>
                <c:pt idx="7">
                  <c:v> Arts, culture, &amp; humanities </c:v>
                </c:pt>
                <c:pt idx="8">
                  <c:v> Environment/animals </c:v>
                </c:pt>
                <c:pt idx="9">
                  <c:v> To individuals </c:v>
                </c:pt>
              </c:strCache>
            </c:strRef>
          </c:cat>
          <c:val>
            <c:numRef>
              <c:f>'Pie Data'!$B$3:$K$3</c:f>
              <c:numCache>
                <c:formatCode>General</c:formatCode>
                <c:ptCount val="10"/>
              </c:numCache>
            </c:numRef>
          </c:val>
          <c:extLst>
            <c:ext xmlns:c16="http://schemas.microsoft.com/office/drawing/2014/chart" uri="{C3380CC4-5D6E-409C-BE32-E72D297353CC}">
              <c16:uniqueId val="{00000029-96BC-4AD0-AF88-5F5FF5DAFF2F}"/>
            </c:ext>
          </c:extLst>
        </c:ser>
        <c:ser>
          <c:idx val="2"/>
          <c:order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2B-96BC-4AD0-AF88-5F5FF5DAFF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D-96BC-4AD0-AF88-5F5FF5DAFF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F-96BC-4AD0-AF88-5F5FF5DAFF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1-96BC-4AD0-AF88-5F5FF5DAFF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3-96BC-4AD0-AF88-5F5FF5DAFF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5-96BC-4AD0-AF88-5F5FF5DAFF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7-96BC-4AD0-AF88-5F5FF5DAFF2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9-96BC-4AD0-AF88-5F5FF5DAFF2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B-96BC-4AD0-AF88-5F5FF5DAFF2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D-96BC-4AD0-AF88-5F5FF5DAFF2F}"/>
              </c:ext>
            </c:extLst>
          </c:dPt>
          <c:cat>
            <c:strRef>
              <c:f>'Pie Data'!$B$1:$K$1</c:f>
              <c:strCache>
                <c:ptCount val="10"/>
                <c:pt idx="0">
                  <c:v> Religion </c:v>
                </c:pt>
                <c:pt idx="1">
                  <c:v> Human services </c:v>
                </c:pt>
                <c:pt idx="2">
                  <c:v> Education </c:v>
                </c:pt>
                <c:pt idx="3">
                  <c:v> Gifts to grantmaking foundations* </c:v>
                </c:pt>
                <c:pt idx="4">
                  <c:v> Public-society benefit </c:v>
                </c:pt>
                <c:pt idx="5">
                  <c:v> Health </c:v>
                </c:pt>
                <c:pt idx="6">
                  <c:v> International affairs </c:v>
                </c:pt>
                <c:pt idx="7">
                  <c:v> Arts, culture, &amp; humanities </c:v>
                </c:pt>
                <c:pt idx="8">
                  <c:v> Environment/animals </c:v>
                </c:pt>
                <c:pt idx="9">
                  <c:v> To individuals </c:v>
                </c:pt>
              </c:strCache>
            </c:strRef>
          </c:cat>
          <c:val>
            <c:numRef>
              <c:f>'Pie Data'!$B$4:$K$4</c:f>
              <c:numCache>
                <c:formatCode>0%</c:formatCode>
                <c:ptCount val="10"/>
                <c:pt idx="0">
                  <c:v>0.23219742001517793</c:v>
                </c:pt>
                <c:pt idx="1">
                  <c:v>0.14442169650826678</c:v>
                </c:pt>
                <c:pt idx="2">
                  <c:v>0.1399422447369407</c:v>
                </c:pt>
                <c:pt idx="3">
                  <c:v>0.1139613624622869</c:v>
                </c:pt>
                <c:pt idx="4">
                  <c:v>0.105911964174874</c:v>
                </c:pt>
                <c:pt idx="5">
                  <c:v>9.5872670269898055E-2</c:v>
                </c:pt>
                <c:pt idx="6">
                  <c:v>5.631741016503608E-2</c:v>
                </c:pt>
                <c:pt idx="7">
                  <c:v>3.9821529838166739E-2</c:v>
                </c:pt>
                <c:pt idx="8">
                  <c:v>3.4174833556724002E-2</c:v>
                </c:pt>
                <c:pt idx="9">
                  <c:v>3.7378868272628818E-2</c:v>
                </c:pt>
              </c:numCache>
            </c:numRef>
          </c:val>
          <c:extLst>
            <c:ext xmlns:c16="http://schemas.microsoft.com/office/drawing/2014/chart" uri="{C3380CC4-5D6E-409C-BE32-E72D297353CC}">
              <c16:uniqueId val="{0000003E-96BC-4AD0-AF88-5F5FF5DAFF2F}"/>
            </c:ext>
          </c:extLst>
        </c:ser>
        <c:dLbls>
          <c:showLegendKey val="0"/>
          <c:showVal val="0"/>
          <c:showCatName val="0"/>
          <c:showSerName val="0"/>
          <c:showPercent val="0"/>
          <c:showBubbleSize val="0"/>
          <c:showLeaderLines val="1"/>
        </c:dLbls>
        <c:firstSliceAng val="35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21F48-3EBF-8E4A-B96F-BEAA93B20F3F}" type="datetimeFigureOut">
              <a:rPr lang="en-US" smtClean="0"/>
              <a:t>6/24/25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48042-416D-6B47-961E-7D5B6063EC04}" type="slidenum">
              <a:rPr lang="en-US" smtClean="0"/>
              <a:t>‹#›</a:t>
            </a:fld>
            <a:endParaRPr lang="en-US"/>
          </a:p>
        </p:txBody>
      </p:sp>
    </p:spTree>
    <p:extLst>
      <p:ext uri="{BB962C8B-B14F-4D97-AF65-F5344CB8AC3E}">
        <p14:creationId xmlns:p14="http://schemas.microsoft.com/office/powerpoint/2010/main" val="148640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a:t>
            </a:fld>
            <a:endParaRPr lang="en-US"/>
          </a:p>
        </p:txBody>
      </p:sp>
    </p:spTree>
    <p:extLst>
      <p:ext uri="{BB962C8B-B14F-4D97-AF65-F5344CB8AC3E}">
        <p14:creationId xmlns:p14="http://schemas.microsoft.com/office/powerpoint/2010/main" val="415113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37309-6779-454C-B1B6-B6B3DEBA5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1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a:solidFill>
                  <a:srgbClr val="555759"/>
                </a:solidFill>
                <a:latin typeface="Minion Pro"/>
              </a:rPr>
              <a:t>Giving by individuals comprised 66 percent of total giving in 2024.</a:t>
            </a:r>
            <a:r>
              <a:rPr lang="en-US" sz="1800" b="0" i="0" u="none" strike="noStrike" baseline="30000">
                <a:solidFill>
                  <a:srgbClr val="555759"/>
                </a:solidFill>
                <a:latin typeface="Minion Pro"/>
              </a:rPr>
              <a:t>1</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Giving by foundations—which includes grants made by independent, community, and operating foundations—amounted to 19 percent of all gifts made in 2024.</a:t>
            </a:r>
            <a:r>
              <a:rPr lang="en-US" sz="1800" b="0" i="0" u="none" strike="noStrike" baseline="30000">
                <a:solidFill>
                  <a:srgbClr val="555759"/>
                </a:solidFill>
                <a:latin typeface="Minion Pro"/>
              </a:rPr>
              <a:t>2</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Giving by bequest accounted for 8 percent of all gifts made in 2024. </a:t>
            </a:r>
          </a:p>
          <a:p>
            <a:pPr marL="285750" indent="-285750">
              <a:buFont typeface="Arial" panose="020B0604020202020204" pitchFamily="34" charset="0"/>
              <a:buChar char="•"/>
            </a:pPr>
            <a:r>
              <a:rPr lang="en-US" sz="1800" b="0" i="0" u="none" strike="noStrike" baseline="0">
                <a:solidFill>
                  <a:srgbClr val="555759"/>
                </a:solidFill>
                <a:latin typeface="Minion Pro"/>
              </a:rPr>
              <a:t>Giving by corporations comprised </a:t>
            </a:r>
            <a:r>
              <a:rPr lang="en-US" sz="1800" b="0" i="0" u="none" strike="noStrike" baseline="0">
                <a:solidFill>
                  <a:srgbClr val="221E1F"/>
                </a:solidFill>
                <a:latin typeface="Minion Pro"/>
              </a:rPr>
              <a:t>7 </a:t>
            </a:r>
            <a:r>
              <a:rPr lang="en-US" sz="1800" b="0" i="0" u="none" strike="noStrike" baseline="0">
                <a:solidFill>
                  <a:srgbClr val="555759"/>
                </a:solidFill>
                <a:latin typeface="Minion Pro"/>
              </a:rPr>
              <a:t>percent of total giving in 2024. </a:t>
            </a:r>
          </a:p>
          <a:p>
            <a:pPr marL="0" marR="0" lvl="0" indent="0">
              <a:spcBef>
                <a:spcPts val="0"/>
              </a:spcBef>
              <a:spcAft>
                <a:spcPts val="0"/>
              </a:spcAft>
              <a:buFont typeface="Symbol" panose="05050102010706020507" pitchFamily="18" charset="2"/>
              <a:buNone/>
            </a:pPr>
            <a:endParaRPr lang="en-US" sz="180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37309-6779-454C-B1B6-B6B3DEBA5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77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a:solidFill>
                  <a:srgbClr val="555759"/>
                </a:solidFill>
                <a:latin typeface="Minion Pro"/>
              </a:rPr>
              <a:t>Religious organizations received the largest share of charitable dollars in 2024, at 23 percent of total giving.</a:t>
            </a:r>
            <a:r>
              <a:rPr lang="en-US" sz="1800" b="0" i="0" u="none" strike="noStrike" baseline="30000">
                <a:solidFill>
                  <a:srgbClr val="555759"/>
                </a:solidFill>
                <a:latin typeface="Minion Pro"/>
              </a:rPr>
              <a:t>3</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Human services organizations comprised the second-largest portion in total gifts received, at 14 percent of the total in 2024. </a:t>
            </a:r>
          </a:p>
          <a:p>
            <a:pPr marL="285750" indent="-285750">
              <a:buFont typeface="Arial" panose="020B0604020202020204" pitchFamily="34" charset="0"/>
              <a:buChar char="•"/>
            </a:pPr>
            <a:r>
              <a:rPr lang="en-US" sz="1800" b="0" i="0" u="none" strike="noStrike" baseline="0">
                <a:solidFill>
                  <a:srgbClr val="555759"/>
                </a:solidFill>
                <a:latin typeface="Minion Pro"/>
              </a:rPr>
              <a:t>The education subsector ranked third in total gifts received, at 14 percent of charitable dollars in 2024. </a:t>
            </a:r>
          </a:p>
          <a:p>
            <a:pPr marL="285750" indent="-285750">
              <a:buFont typeface="Arial" panose="020B0604020202020204" pitchFamily="34" charset="0"/>
              <a:buChar char="•"/>
            </a:pPr>
            <a:r>
              <a:rPr lang="en-US" sz="1800" b="0" i="0" u="none" strike="noStrike" baseline="0">
                <a:solidFill>
                  <a:srgbClr val="555759"/>
                </a:solidFill>
                <a:latin typeface="Minion Pro"/>
              </a:rPr>
              <a:t>Gifts to grantmaking foundations—including independent, community, and operating foundations—comprised the fourth-largest share of charitable dollars in 2024, amounting to 11 percent of total giving. </a:t>
            </a:r>
          </a:p>
          <a:p>
            <a:pPr marL="285750" indent="-285750">
              <a:buFont typeface="Arial" panose="020B0604020202020204" pitchFamily="34" charset="0"/>
              <a:buChar char="•"/>
            </a:pPr>
            <a:r>
              <a:rPr lang="en-US" sz="1800" b="0" i="0" u="none" strike="noStrike" baseline="0">
                <a:solidFill>
                  <a:srgbClr val="555759"/>
                </a:solidFill>
                <a:latin typeface="Minion Pro"/>
              </a:rPr>
              <a:t>The public-society benefit organizations subsector ranked fifth in total gifts received, at 11 percent of charitable dollars in 2024. </a:t>
            </a:r>
          </a:p>
          <a:p>
            <a:pPr marL="285750" indent="-285750">
              <a:buFont typeface="Arial" panose="020B0604020202020204" pitchFamily="34" charset="0"/>
              <a:buChar char="•"/>
            </a:pPr>
            <a:r>
              <a:rPr lang="en-US" sz="1800" b="0" i="0" u="none" strike="noStrike" baseline="0">
                <a:solidFill>
                  <a:srgbClr val="555759"/>
                </a:solidFill>
                <a:latin typeface="Minion Pro"/>
              </a:rPr>
              <a:t>Comprising the sixth-largest portion of charitable dollars in 2024, the health subsector received 10 percent of total giving. </a:t>
            </a:r>
          </a:p>
          <a:p>
            <a:pPr marL="285750" indent="-285750">
              <a:buFont typeface="Arial" panose="020B0604020202020204" pitchFamily="34" charset="0"/>
              <a:buChar char="•"/>
            </a:pPr>
            <a:r>
              <a:rPr lang="en-US" sz="1800" b="0" i="0" u="none" strike="noStrike" baseline="0">
                <a:solidFill>
                  <a:srgbClr val="555759"/>
                </a:solidFill>
                <a:latin typeface="Minion Pro"/>
              </a:rPr>
              <a:t>The international affairs subsector ranked seventh in total gifts received, amounting to 6 percent of charitable dollars in 2024. </a:t>
            </a:r>
          </a:p>
          <a:p>
            <a:pPr marL="285750" indent="-285750">
              <a:buFont typeface="Arial" panose="020B0604020202020204" pitchFamily="34" charset="0"/>
              <a:buChar char="•"/>
            </a:pPr>
            <a:r>
              <a:rPr lang="en-US" sz="1800" b="0" i="0" u="none" strike="noStrike" baseline="0">
                <a:solidFill>
                  <a:srgbClr val="555759"/>
                </a:solidFill>
                <a:latin typeface="Minion Pro"/>
              </a:rPr>
              <a:t>Arts, culture, and humanities organizations received the eighth-largest portion of charitable dollars in 2024, at 4 percent of total giving. </a:t>
            </a:r>
          </a:p>
          <a:p>
            <a:pPr marL="285750" indent="-285750">
              <a:buFont typeface="Arial" panose="020B0604020202020204" pitchFamily="34" charset="0"/>
              <a:buChar char="•"/>
            </a:pPr>
            <a:r>
              <a:rPr lang="en-US" sz="1800" b="0" i="0" u="none" strike="noStrike" baseline="0">
                <a:solidFill>
                  <a:srgbClr val="555759"/>
                </a:solidFill>
                <a:latin typeface="Minion Pro"/>
              </a:rPr>
              <a:t>Comprising the ninth-largest share of charitable dollars in 2024, the environment and animals subsector received 3 percent of total gifts. </a:t>
            </a:r>
          </a:p>
          <a:p>
            <a:pPr marL="285750" indent="-285750">
              <a:buFont typeface="Arial" panose="020B0604020202020204" pitchFamily="34" charset="0"/>
              <a:buChar char="•"/>
            </a:pPr>
            <a:r>
              <a:rPr lang="en-US" sz="1800" b="0" i="0" u="none" strike="noStrike" baseline="0">
                <a:solidFill>
                  <a:srgbClr val="555759"/>
                </a:solidFill>
                <a:latin typeface="Minion Pro"/>
              </a:rPr>
              <a:t>Additionally, gifts made directly to individuals amounted to 4 percent of total giving in 2024. </a:t>
            </a:r>
          </a:p>
          <a:p>
            <a:pPr marL="0" marR="0">
              <a:spcBef>
                <a:spcPts val="0"/>
              </a:spcBef>
              <a:spcAft>
                <a:spcPts val="0"/>
              </a:spcAft>
            </a:pPr>
            <a:endParaRPr lang="en-US" sz="1200">
              <a:solidFill>
                <a:srgbClr val="000000"/>
              </a:solidFill>
              <a:effectLst/>
              <a:latin typeface="+mn-lt"/>
              <a:ea typeface="Calibri" panose="020F0502020204030204" pitchFamily="34" charset="0"/>
              <a:cs typeface="Mercury Display Bold"/>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37309-6779-454C-B1B6-B6B3DEBA5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05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a:solidFill>
                  <a:srgbClr val="555759"/>
                </a:solidFill>
                <a:latin typeface="Minion Pro"/>
              </a:rPr>
              <a:t>Total giving reached $592.50 billion in 2024, a 6.3 percent increase in current dollars. In inflation-adjusted terms, total giving increased by 3.3 percent in 2024.</a:t>
            </a:r>
            <a:r>
              <a:rPr lang="en-US" sz="1800" b="0" i="0" u="none" strike="noStrike" baseline="30000">
                <a:solidFill>
                  <a:srgbClr val="555759"/>
                </a:solidFill>
                <a:latin typeface="Minion Pro"/>
              </a:rPr>
              <a:t>10</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Total charitable giving has increased or stayed flat in current dollars every year since 1984, with the exception of four years that saw declines: 1987, 2008, 2009, and 2022.</a:t>
            </a:r>
            <a:r>
              <a:rPr lang="en-US" sz="1800" b="0" i="0" u="none" strike="noStrike" baseline="30000">
                <a:solidFill>
                  <a:srgbClr val="555759"/>
                </a:solidFill>
                <a:latin typeface="Minion Pro"/>
              </a:rPr>
              <a:t>11</a:t>
            </a:r>
            <a:r>
              <a:rPr lang="en-US" sz="1800" b="0" i="0" u="none" strike="noStrike" baseline="0">
                <a:solidFill>
                  <a:srgbClr val="555759"/>
                </a:solidFill>
                <a:latin typeface="Minion Pro"/>
              </a:rPr>
              <a:t> The annualized average rate of change in total giving in current dollars since 1984 is 5.5 percent. By comparison, the rate of change between 2023 and 2024 is fairly similar to the 40-year annualized average. </a:t>
            </a:r>
          </a:p>
          <a:p>
            <a:pPr marL="285750" indent="-285750">
              <a:buFont typeface="Arial" panose="020B0604020202020204" pitchFamily="34" charset="0"/>
              <a:buChar char="•"/>
            </a:pPr>
            <a:r>
              <a:rPr lang="en-US" sz="1800" b="0" i="0" u="none" strike="noStrike" baseline="0">
                <a:solidFill>
                  <a:srgbClr val="555759"/>
                </a:solidFill>
                <a:latin typeface="Minion Pro"/>
              </a:rPr>
              <a:t>Adjusted for inflation, total charitable giving has declined eleven times since 1984, most recently in 2023.</a:t>
            </a:r>
            <a:r>
              <a:rPr lang="en-US" sz="1800" b="0" i="0" u="none" strike="noStrike" baseline="30000">
                <a:solidFill>
                  <a:srgbClr val="555759"/>
                </a:solidFill>
                <a:latin typeface="Minion Pro"/>
              </a:rPr>
              <a:t>12</a:t>
            </a:r>
            <a:r>
              <a:rPr lang="en-US" sz="1800" b="0" i="0" u="none" strike="noStrike" baseline="0">
                <a:solidFill>
                  <a:srgbClr val="555759"/>
                </a:solidFill>
                <a:latin typeface="Minion Pro"/>
              </a:rPr>
              <a:t> The average annualized rate of change in total giving in inflation-adjusted dollars since 1984 is 2.7 percent, similar to the inflation-adjusted rate of change between 2023 and 2024. </a:t>
            </a:r>
          </a:p>
          <a:p>
            <a:pPr marL="285750" indent="-285750">
              <a:buFont typeface="Arial" panose="020B0604020202020204" pitchFamily="34" charset="0"/>
              <a:buChar char="•"/>
            </a:pPr>
            <a:r>
              <a:rPr lang="en-US" sz="1800" b="0" i="0" u="none" strike="noStrike" baseline="0">
                <a:solidFill>
                  <a:srgbClr val="555759"/>
                </a:solidFill>
                <a:latin typeface="Minion Pro"/>
              </a:rPr>
              <a:t>The Great Recession ended in 2009. For the most recent decade from 2015 to 2024, the total growth in inflation-adjusted giving is 20.0 percent. </a:t>
            </a:r>
          </a:p>
          <a:p>
            <a:pPr marL="285750" indent="-285750">
              <a:buFont typeface="Arial" panose="020B0604020202020204" pitchFamily="34" charset="0"/>
              <a:buChar char="•"/>
            </a:pPr>
            <a:r>
              <a:rPr lang="en-US" sz="1800" b="0" i="0" u="none" strike="noStrike" baseline="0">
                <a:solidFill>
                  <a:srgbClr val="555759"/>
                </a:solidFill>
                <a:latin typeface="Minion Pro"/>
              </a:rPr>
              <a:t>In 2024, only corporations reached an all-time high in inflation-adjusted terms, while foundations reached the second highest levels of giving on record. On the recipient side of giving, four charitable subsectors exceeded previous highs in inflation-adjusted terms.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37309-6779-454C-B1B6-B6B3DEBA5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55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a:solidFill>
                  <a:srgbClr val="555759"/>
                </a:solidFill>
                <a:latin typeface="Minion Pro"/>
              </a:rPr>
              <a:t>Disposable personal income is tied to total household income, which is a key determinant of how much households give. In many cases, how much households give depends on their spendable, or disposable personal, income. This type of income is defined as that which is available after taxes have been paid.</a:t>
            </a:r>
            <a:r>
              <a:rPr lang="en-US" sz="1800" b="0" i="0" u="none" strike="noStrike" baseline="30000">
                <a:solidFill>
                  <a:srgbClr val="555759"/>
                </a:solidFill>
                <a:latin typeface="Minion Pro"/>
              </a:rPr>
              <a:t>28</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In 2024, disposable personal income increased by 5.3 percent in current dollars from 2023. Adjusted for inflation, disposable personal income increased by 2.2 percent. This compares with an 8.2 percent increase in individual giving between 2023 and 2024, or 5.1 percent increase when adjusted for inflation.</a:t>
            </a:r>
            <a:r>
              <a:rPr lang="en-US" sz="1800" b="0" i="0" u="none" strike="noStrike" baseline="30000">
                <a:solidFill>
                  <a:srgbClr val="555759"/>
                </a:solidFill>
                <a:latin typeface="Minion Pro"/>
              </a:rPr>
              <a:t>29</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Individual giving as a percentage of disposable personal income was 1.8 percent in 2024—remaining steady compared with 2023, when individual giving also represented 1.8 percent of disposable personal income. </a:t>
            </a:r>
          </a:p>
          <a:p>
            <a:pPr marL="285750" indent="-285750">
              <a:buFont typeface="Arial" panose="020B0604020202020204" pitchFamily="34" charset="0"/>
              <a:buChar char="•"/>
            </a:pPr>
            <a:r>
              <a:rPr lang="en-US" sz="1800" b="0" i="0" u="none" strike="noStrike" baseline="0">
                <a:solidFill>
                  <a:srgbClr val="555759"/>
                </a:solidFill>
                <a:latin typeface="Minion Pro"/>
              </a:rPr>
              <a:t>During the last 40 years, individual giving as a percentage of disposable personal income reached its highest level in 2005, at 2.4 percent. Individual giving as a percentage of disposable personal income reached its lowest levels in 1995, dropping to 1.7 percent. </a:t>
            </a:r>
          </a:p>
          <a:p>
            <a:pPr marL="285750" indent="-285750">
              <a:buFont typeface="Arial" panose="020B0604020202020204" pitchFamily="34" charset="0"/>
              <a:buChar char="•"/>
            </a:pPr>
            <a:endParaRPr lang="en-US" sz="1800" b="0" i="0" u="none" strike="noStrike" baseline="0">
              <a:solidFill>
                <a:srgbClr val="555759"/>
              </a:solidFill>
              <a:latin typeface="Minion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37309-6779-454C-B1B6-B6B3DEBA5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0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a:solidFill>
                  <a:srgbClr val="555759"/>
                </a:solidFill>
                <a:latin typeface="Minion Pro"/>
              </a:rPr>
              <a:t>Corporate pre-tax profits are a significant factor in how much corporations give each year, and changes in corporate giving closely follow corporate pre-tax profits. </a:t>
            </a:r>
          </a:p>
          <a:p>
            <a:pPr marL="285750" indent="-285750">
              <a:buFont typeface="Arial" panose="020B0604020202020204" pitchFamily="34" charset="0"/>
              <a:buChar char="•"/>
            </a:pPr>
            <a:r>
              <a:rPr lang="en-US" sz="1800" b="0" i="0" u="none" strike="noStrike" baseline="0">
                <a:solidFill>
                  <a:srgbClr val="555759"/>
                </a:solidFill>
                <a:latin typeface="Minion Pro"/>
              </a:rPr>
              <a:t>Giving by corporations, which includes grants from corporate foundations, is estimated to be 1.1 percent of corporate pre-tax profits for 2024.</a:t>
            </a:r>
            <a:r>
              <a:rPr lang="en-US" sz="1800" b="0" i="0" u="none" strike="noStrike" baseline="30000">
                <a:solidFill>
                  <a:srgbClr val="555759"/>
                </a:solidFill>
                <a:latin typeface="Minion Pro"/>
              </a:rPr>
              <a:t>30</a:t>
            </a:r>
            <a:r>
              <a:rPr lang="en-US" sz="1800" b="0" i="0" u="none" strike="noStrike" baseline="0">
                <a:solidFill>
                  <a:srgbClr val="555759"/>
                </a:solidFill>
                <a:latin typeface="Minion Pro"/>
              </a:rPr>
              <a:t> </a:t>
            </a:r>
          </a:p>
          <a:p>
            <a:pPr marL="285750" indent="-285750">
              <a:buFont typeface="Arial" panose="020B0604020202020204" pitchFamily="34" charset="0"/>
              <a:buChar char="•"/>
            </a:pPr>
            <a:r>
              <a:rPr lang="en-US" sz="1800" b="0" i="0" u="none" strike="noStrike" baseline="0">
                <a:solidFill>
                  <a:srgbClr val="555759"/>
                </a:solidFill>
                <a:latin typeface="Minion Pro"/>
              </a:rPr>
              <a:t>Corporate giving as a percentage of corporate pre-tax profits was at its highest point in the mid-1980s, when it reached 2.0 percent in 1986. </a:t>
            </a:r>
          </a:p>
          <a:p>
            <a:pPr marL="285750" indent="-285750">
              <a:buFont typeface="Arial" panose="020B0604020202020204" pitchFamily="34" charset="0"/>
              <a:buChar char="•"/>
            </a:pPr>
            <a:r>
              <a:rPr lang="en-US" sz="1800" b="0" i="0" u="none" strike="noStrike" baseline="0">
                <a:solidFill>
                  <a:srgbClr val="555759"/>
                </a:solidFill>
                <a:latin typeface="Minion Pro"/>
              </a:rPr>
              <a:t>In the last four decades, since 1984, corporate giving as a percentage of corporate pre-tax profits has averaged 1.1 percent. </a:t>
            </a:r>
          </a:p>
          <a:p>
            <a:pPr marL="285750" indent="-285750">
              <a:buFont typeface="Arial" panose="020B0604020202020204" pitchFamily="34" charset="0"/>
              <a:buChar char="•"/>
            </a:pPr>
            <a:endParaRPr lang="en-US" sz="1800" b="0" i="0" u="none" strike="noStrike" baseline="0">
              <a:solidFill>
                <a:srgbClr val="555759"/>
              </a:solidFill>
              <a:latin typeface="Minion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37309-6779-454C-B1B6-B6B3DEBA5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69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23</a:t>
            </a:fld>
            <a:endParaRPr lang="en-US"/>
          </a:p>
        </p:txBody>
      </p:sp>
    </p:spTree>
    <p:extLst>
      <p:ext uri="{BB962C8B-B14F-4D97-AF65-F5344CB8AC3E}">
        <p14:creationId xmlns:p14="http://schemas.microsoft.com/office/powerpoint/2010/main" val="179098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24</a:t>
            </a:fld>
            <a:endParaRPr lang="en-US"/>
          </a:p>
        </p:txBody>
      </p:sp>
    </p:spTree>
    <p:extLst>
      <p:ext uri="{BB962C8B-B14F-4D97-AF65-F5344CB8AC3E}">
        <p14:creationId xmlns:p14="http://schemas.microsoft.com/office/powerpoint/2010/main" val="210475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FC1E-0664-23D5-9AFF-763B2F0B4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C39038-2701-E777-4F95-0529C687E6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6A18E9-2D8C-0BDE-4CD1-DA16DD7A77CC}"/>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5" name="Footer Placeholder 4">
            <a:extLst>
              <a:ext uri="{FF2B5EF4-FFF2-40B4-BE49-F238E27FC236}">
                <a16:creationId xmlns:a16="http://schemas.microsoft.com/office/drawing/2014/main" id="{25309945-3EF8-6F8B-3494-C370C3650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948DF-AC3D-B843-9F93-2EDE567EF234}"/>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194927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B248-DEA4-2457-DF22-64539E6CA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B308E-98A7-00EC-D916-B5A2FFC91F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2B469-FA71-D06F-8005-5FE1C3F22F48}"/>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5" name="Footer Placeholder 4">
            <a:extLst>
              <a:ext uri="{FF2B5EF4-FFF2-40B4-BE49-F238E27FC236}">
                <a16:creationId xmlns:a16="http://schemas.microsoft.com/office/drawing/2014/main" id="{A2C60027-F8BD-C7CB-DDC6-ABB7B3DF6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1119A-0EA2-4BC2-1EBE-D42002F570C4}"/>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257822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D9EC01-4CF4-02CD-5895-EC2468AD72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C849B8-E12B-1180-FF67-62488BEB0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84931-4C0E-F61C-7440-3D7E562FC120}"/>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5" name="Footer Placeholder 4">
            <a:extLst>
              <a:ext uri="{FF2B5EF4-FFF2-40B4-BE49-F238E27FC236}">
                <a16:creationId xmlns:a16="http://schemas.microsoft.com/office/drawing/2014/main" id="{01D6FE4D-D757-D828-B16F-D31FEC50D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EAB01-3F83-B0C4-5AD3-EBE5FED0535B}"/>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18049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CA148C46-6473-27F8-14F2-497A2C0E77C4}"/>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55577CFE-34DA-5052-CB48-C52F75F74C4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1" name="TextBox 10">
            <a:extLst>
              <a:ext uri="{FF2B5EF4-FFF2-40B4-BE49-F238E27FC236}">
                <a16:creationId xmlns:a16="http://schemas.microsoft.com/office/drawing/2014/main" id="{9DDB244F-3B11-1E88-C341-5EC605F6AA7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02117798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ur Service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176742"/>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414393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descr="A picture containing shoji&#10;&#10;Description automatically generated">
            <a:extLst>
              <a:ext uri="{FF2B5EF4-FFF2-40B4-BE49-F238E27FC236}">
                <a16:creationId xmlns:a16="http://schemas.microsoft.com/office/drawing/2014/main" id="{2A193482-F7C2-BD96-6BDC-9318D467F5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21351" cy="6850467"/>
          </a:xfrm>
          <a:prstGeom prst="rect">
            <a:avLst/>
          </a:prstGeom>
        </p:spPr>
      </p:pic>
    </p:spTree>
    <p:extLst>
      <p:ext uri="{BB962C8B-B14F-4D97-AF65-F5344CB8AC3E}">
        <p14:creationId xmlns:p14="http://schemas.microsoft.com/office/powerpoint/2010/main" val="2413152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2" name="Oval 1">
            <a:extLst>
              <a:ext uri="{FF2B5EF4-FFF2-40B4-BE49-F238E27FC236}">
                <a16:creationId xmlns:a16="http://schemas.microsoft.com/office/drawing/2014/main" id="{D04341B2-26D3-FB81-94F4-E70F5D2D199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E3E321E-B91C-9101-C203-CAC67BC0A9A3}"/>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E5F92F5E-1D92-C824-DF82-40B53CEBABB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570769125"/>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yamic 1">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a:off x="2992867" y="0"/>
            <a:ext cx="9199133"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457200" y="457199"/>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9" name="Freeform 18">
            <a:extLst>
              <a:ext uri="{FF2B5EF4-FFF2-40B4-BE49-F238E27FC236}">
                <a16:creationId xmlns:a16="http://schemas.microsoft.com/office/drawing/2014/main" id="{2CA9206F-FE38-03ED-7A44-48F60AC092CF}"/>
              </a:ext>
            </a:extLst>
          </p:cNvPr>
          <p:cNvSpPr/>
          <p:nvPr userDrawn="1"/>
        </p:nvSpPr>
        <p:spPr>
          <a:xfrm>
            <a:off x="0" y="3491811"/>
            <a:ext cx="3366189" cy="3366189"/>
          </a:xfrm>
          <a:custGeom>
            <a:avLst/>
            <a:gdLst>
              <a:gd name="connsiteX0" fmla="*/ 0 w 3366189"/>
              <a:gd name="connsiteY0" fmla="*/ 0 h 3366189"/>
              <a:gd name="connsiteX1" fmla="*/ 3366189 w 3366189"/>
              <a:gd name="connsiteY1" fmla="*/ 3366189 h 3366189"/>
              <a:gd name="connsiteX2" fmla="*/ 919477 w 3366189"/>
              <a:gd name="connsiteY2" fmla="*/ 3366189 h 3366189"/>
              <a:gd name="connsiteX3" fmla="*/ 0 w 3366189"/>
              <a:gd name="connsiteY3" fmla="*/ 2446712 h 3366189"/>
            </a:gdLst>
            <a:ahLst/>
            <a:cxnLst>
              <a:cxn ang="0">
                <a:pos x="connsiteX0" y="connsiteY0"/>
              </a:cxn>
              <a:cxn ang="0">
                <a:pos x="connsiteX1" y="connsiteY1"/>
              </a:cxn>
              <a:cxn ang="0">
                <a:pos x="connsiteX2" y="connsiteY2"/>
              </a:cxn>
              <a:cxn ang="0">
                <a:pos x="connsiteX3" y="connsiteY3"/>
              </a:cxn>
            </a:cxnLst>
            <a:rect l="l" t="t" r="r" b="b"/>
            <a:pathLst>
              <a:path w="3366189" h="3366189">
                <a:moveTo>
                  <a:pt x="0" y="0"/>
                </a:moveTo>
                <a:lnTo>
                  <a:pt x="3366189" y="3366189"/>
                </a:lnTo>
                <a:lnTo>
                  <a:pt x="919477" y="3366189"/>
                </a:lnTo>
                <a:lnTo>
                  <a:pt x="0" y="2446712"/>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942D1D2F-6CD4-ACEA-1A48-45DFC789EDF0}"/>
              </a:ext>
            </a:extLst>
          </p:cNvPr>
          <p:cNvSpPr/>
          <p:nvPr userDrawn="1"/>
        </p:nvSpPr>
        <p:spPr>
          <a:xfrm>
            <a:off x="7250701" y="1909169"/>
            <a:ext cx="4941298" cy="4948831"/>
          </a:xfrm>
          <a:custGeom>
            <a:avLst/>
            <a:gdLst>
              <a:gd name="connsiteX0" fmla="*/ 4941298 w 4941298"/>
              <a:gd name="connsiteY0" fmla="*/ 0 h 4941298"/>
              <a:gd name="connsiteX1" fmla="*/ 4941298 w 4941298"/>
              <a:gd name="connsiteY1" fmla="*/ 3515941 h 4941298"/>
              <a:gd name="connsiteX2" fmla="*/ 3515941 w 4941298"/>
              <a:gd name="connsiteY2" fmla="*/ 4941298 h 4941298"/>
              <a:gd name="connsiteX3" fmla="*/ 0 w 4941298"/>
              <a:gd name="connsiteY3" fmla="*/ 4941298 h 4941298"/>
            </a:gdLst>
            <a:ahLst/>
            <a:cxnLst>
              <a:cxn ang="0">
                <a:pos x="connsiteX0" y="connsiteY0"/>
              </a:cxn>
              <a:cxn ang="0">
                <a:pos x="connsiteX1" y="connsiteY1"/>
              </a:cxn>
              <a:cxn ang="0">
                <a:pos x="connsiteX2" y="connsiteY2"/>
              </a:cxn>
              <a:cxn ang="0">
                <a:pos x="connsiteX3" y="connsiteY3"/>
              </a:cxn>
            </a:cxnLst>
            <a:rect l="l" t="t" r="r" b="b"/>
            <a:pathLst>
              <a:path w="4941298" h="4941298">
                <a:moveTo>
                  <a:pt x="4941298" y="0"/>
                </a:moveTo>
                <a:lnTo>
                  <a:pt x="4941298" y="3515941"/>
                </a:lnTo>
                <a:lnTo>
                  <a:pt x="3515941" y="4941298"/>
                </a:lnTo>
                <a:lnTo>
                  <a:pt x="0" y="4941298"/>
                </a:lnTo>
                <a:close/>
              </a:path>
            </a:pathLst>
          </a:custGeom>
          <a:solidFill>
            <a:srgbClr val="254A5D">
              <a:alpha val="7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793699" y="5580530"/>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457200" y="1977028"/>
            <a:ext cx="6030913"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8" name="TextBox 7">
            <a:extLst>
              <a:ext uri="{FF2B5EF4-FFF2-40B4-BE49-F238E27FC236}">
                <a16:creationId xmlns:a16="http://schemas.microsoft.com/office/drawing/2014/main" id="{A5F0F39E-1E02-5431-C133-3B8A0875D4FF}"/>
              </a:ext>
            </a:extLst>
          </p:cNvPr>
          <p:cNvSpPr txBox="1"/>
          <p:nvPr userDrawn="1"/>
        </p:nvSpPr>
        <p:spPr>
          <a:xfrm>
            <a:off x="7454685" y="-914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40773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ean Block ">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095C69-2E32-E6A0-A8EA-51E947B89774}"/>
              </a:ext>
            </a:extLst>
          </p:cNvPr>
          <p:cNvSpPr>
            <a:spLocks noGrp="1"/>
          </p:cNvSpPr>
          <p:nvPr>
            <p:ph type="title" hasCustomPrompt="1"/>
          </p:nvPr>
        </p:nvSpPr>
        <p:spPr>
          <a:xfrm>
            <a:off x="457200" y="41910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0" name="Text Placeholder 2">
            <a:extLst>
              <a:ext uri="{FF2B5EF4-FFF2-40B4-BE49-F238E27FC236}">
                <a16:creationId xmlns:a16="http://schemas.microsoft.com/office/drawing/2014/main" id="{8BC33152-69E6-0F7F-A2DF-5E9093E8B9E6}"/>
              </a:ext>
            </a:extLst>
          </p:cNvPr>
          <p:cNvSpPr>
            <a:spLocks noGrp="1"/>
          </p:cNvSpPr>
          <p:nvPr>
            <p:ph type="body" sz="quarter" idx="11" hasCustomPrompt="1"/>
          </p:nvPr>
        </p:nvSpPr>
        <p:spPr>
          <a:xfrm>
            <a:off x="457201" y="5710829"/>
            <a:ext cx="5562600" cy="689971"/>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4" name="Picture Placeholder 3">
            <a:extLst>
              <a:ext uri="{FF2B5EF4-FFF2-40B4-BE49-F238E27FC236}">
                <a16:creationId xmlns:a16="http://schemas.microsoft.com/office/drawing/2014/main" id="{4E86ED1D-FA5E-79D1-60AB-1E34D8518753}"/>
              </a:ext>
            </a:extLst>
          </p:cNvPr>
          <p:cNvSpPr>
            <a:spLocks noGrp="1"/>
          </p:cNvSpPr>
          <p:nvPr>
            <p:ph type="pic" sz="quarter" idx="12"/>
          </p:nvPr>
        </p:nvSpPr>
        <p:spPr>
          <a:xfrm>
            <a:off x="6189786" y="0"/>
            <a:ext cx="6019800" cy="6858000"/>
          </a:xfrm>
          <a:prstGeom prst="rect">
            <a:avLst/>
          </a:prstGeom>
        </p:spPr>
        <p:txBody>
          <a:bodyPr/>
          <a:lstStyle/>
          <a:p>
            <a:endParaRPr lang="en-US"/>
          </a:p>
        </p:txBody>
      </p:sp>
    </p:spTree>
    <p:extLst>
      <p:ext uri="{BB962C8B-B14F-4D97-AF65-F5344CB8AC3E}">
        <p14:creationId xmlns:p14="http://schemas.microsoft.com/office/powerpoint/2010/main" val="636782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ynamic 2">
    <p:bg>
      <p:bgPr>
        <a:solidFill>
          <a:schemeClr val="tx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2613DF8-3B01-5433-BB6D-F11366722BA7}"/>
              </a:ext>
            </a:extLst>
          </p:cNvPr>
          <p:cNvSpPr>
            <a:spLocks noGrp="1"/>
          </p:cNvSpPr>
          <p:nvPr>
            <p:ph type="pic" sz="quarter" idx="12"/>
          </p:nvPr>
        </p:nvSpPr>
        <p:spPr>
          <a:xfrm>
            <a:off x="-30162" y="0"/>
            <a:ext cx="7928911" cy="6858000"/>
          </a:xfrm>
          <a:custGeom>
            <a:avLst/>
            <a:gdLst>
              <a:gd name="connsiteX0" fmla="*/ 0 w 7928911"/>
              <a:gd name="connsiteY0" fmla="*/ 0 h 6858000"/>
              <a:gd name="connsiteX1" fmla="*/ 7928911 w 7928911"/>
              <a:gd name="connsiteY1" fmla="*/ 0 h 6858000"/>
              <a:gd name="connsiteX2" fmla="*/ 1070911 w 7928911"/>
              <a:gd name="connsiteY2" fmla="*/ 6858000 h 6858000"/>
              <a:gd name="connsiteX3" fmla="*/ 0 w 79289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8911" h="6858000">
                <a:moveTo>
                  <a:pt x="0" y="0"/>
                </a:moveTo>
                <a:lnTo>
                  <a:pt x="7928911" y="0"/>
                </a:lnTo>
                <a:lnTo>
                  <a:pt x="1070911"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6161087" y="35052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6161088" y="5029200"/>
            <a:ext cx="5562600"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pic>
        <p:nvPicPr>
          <p:cNvPr id="27" name="Picture 26" descr="Logo&#10;&#10;Description automatically generated">
            <a:extLst>
              <a:ext uri="{FF2B5EF4-FFF2-40B4-BE49-F238E27FC236}">
                <a16:creationId xmlns:a16="http://schemas.microsoft.com/office/drawing/2014/main" id="{0DE5D73C-58B6-3B1B-4D5A-12D3359429E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79517" y="536878"/>
            <a:ext cx="1642637" cy="587059"/>
          </a:xfrm>
          <a:prstGeom prst="rect">
            <a:avLst/>
          </a:prstGeom>
        </p:spPr>
      </p:pic>
    </p:spTree>
    <p:extLst>
      <p:ext uri="{BB962C8B-B14F-4D97-AF65-F5344CB8AC3E}">
        <p14:creationId xmlns:p14="http://schemas.microsoft.com/office/powerpoint/2010/main" val="205821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EA4EB-E06E-65B8-42C9-10AFF19AA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35C83-BE28-8BEC-B92B-B673A7C601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24A7A-A2AC-0765-07DC-E04096326884}"/>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5" name="Footer Placeholder 4">
            <a:extLst>
              <a:ext uri="{FF2B5EF4-FFF2-40B4-BE49-F238E27FC236}">
                <a16:creationId xmlns:a16="http://schemas.microsoft.com/office/drawing/2014/main" id="{D9DF0E4E-DF9C-2892-DDC0-01F83C8EC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9F2F0-B598-15CE-E2F9-350150C4F510}"/>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4266418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Stri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1B7227-74BD-8746-D2A2-67C3F7A22FB4}"/>
              </a:ext>
            </a:extLst>
          </p:cNvPr>
          <p:cNvSpPr>
            <a:spLocks noGrp="1"/>
          </p:cNvSpPr>
          <p:nvPr>
            <p:ph type="pic" sz="quarter" idx="12"/>
          </p:nvPr>
        </p:nvSpPr>
        <p:spPr>
          <a:xfrm>
            <a:off x="0" y="0"/>
            <a:ext cx="12230100" cy="6858000"/>
          </a:xfrm>
          <a:prstGeom prst="rect">
            <a:avLst/>
          </a:prstGeom>
        </p:spPr>
        <p:txBody>
          <a:bodyPr/>
          <a:lstStyle/>
          <a:p>
            <a:endParaRPr lang="en-US"/>
          </a:p>
        </p:txBody>
      </p:sp>
      <p:sp>
        <p:nvSpPr>
          <p:cNvPr id="13" name="Rectangle 12">
            <a:extLst>
              <a:ext uri="{FF2B5EF4-FFF2-40B4-BE49-F238E27FC236}">
                <a16:creationId xmlns:a16="http://schemas.microsoft.com/office/drawing/2014/main" id="{89201A0C-AE99-4B72-8B2D-FB97B4465790}"/>
              </a:ext>
            </a:extLst>
          </p:cNvPr>
          <p:cNvSpPr/>
          <p:nvPr userDrawn="1"/>
        </p:nvSpPr>
        <p:spPr>
          <a:xfrm>
            <a:off x="0" y="5029200"/>
            <a:ext cx="12230100" cy="1409180"/>
          </a:xfrm>
          <a:prstGeom prst="rect">
            <a:avLst/>
          </a:prstGeom>
          <a:solidFill>
            <a:srgbClr val="254A5D">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5C9F5E69-C687-4FDB-9CDD-510F54F29702}"/>
              </a:ext>
            </a:extLst>
          </p:cNvPr>
          <p:cNvCxnSpPr/>
          <p:nvPr userDrawn="1"/>
        </p:nvCxnSpPr>
        <p:spPr>
          <a:xfrm>
            <a:off x="8915400" y="5181600"/>
            <a:ext cx="0" cy="114596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pic>
        <p:nvPicPr>
          <p:cNvPr id="9" name="Picture 8" descr="Logo&#10;&#10;Description automatically generated">
            <a:extLst>
              <a:ext uri="{FF2B5EF4-FFF2-40B4-BE49-F238E27FC236}">
                <a16:creationId xmlns:a16="http://schemas.microsoft.com/office/drawing/2014/main" id="{F1900D65-BDE7-414F-85B4-B8BC3BC4837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318246"/>
            <a:ext cx="2164374" cy="773521"/>
          </a:xfrm>
          <a:prstGeom prst="rect">
            <a:avLst/>
          </a:prstGeom>
        </p:spPr>
      </p:pic>
      <p:sp>
        <p:nvSpPr>
          <p:cNvPr id="11" name="Title Placeholder 1">
            <a:extLst>
              <a:ext uri="{FF2B5EF4-FFF2-40B4-BE49-F238E27FC236}">
                <a16:creationId xmlns:a16="http://schemas.microsoft.com/office/drawing/2014/main" id="{31E31E94-5903-FD7C-5648-54697F4194B7}"/>
              </a:ext>
            </a:extLst>
          </p:cNvPr>
          <p:cNvSpPr>
            <a:spLocks noGrp="1"/>
          </p:cNvSpPr>
          <p:nvPr>
            <p:ph type="title" hasCustomPrompt="1"/>
          </p:nvPr>
        </p:nvSpPr>
        <p:spPr>
          <a:xfrm>
            <a:off x="471095" y="5257800"/>
            <a:ext cx="5562600" cy="490820"/>
          </a:xfrm>
          <a:prstGeom prst="rect">
            <a:avLst/>
          </a:prstGeom>
        </p:spPr>
        <p:txBody>
          <a:bodyPr vert="horz" lIns="91440" tIns="45720" rIns="91440" bIns="45720" rtlCol="0" anchor="ctr">
            <a:noAutofit/>
          </a:bodyPr>
          <a:lstStyle>
            <a:lvl1pPr>
              <a:defRPr sz="4400">
                <a:solidFill>
                  <a:schemeClr val="bg1"/>
                </a:solidFill>
              </a:defRPr>
            </a:lvl1pPr>
          </a:lstStyle>
          <a:p>
            <a:r>
              <a:rPr lang="en-US"/>
              <a:t>Title</a:t>
            </a:r>
          </a:p>
        </p:txBody>
      </p:sp>
      <p:sp>
        <p:nvSpPr>
          <p:cNvPr id="12" name="Text Placeholder 2">
            <a:extLst>
              <a:ext uri="{FF2B5EF4-FFF2-40B4-BE49-F238E27FC236}">
                <a16:creationId xmlns:a16="http://schemas.microsoft.com/office/drawing/2014/main" id="{72E1D641-1C23-A60A-768E-CACDD4451B6D}"/>
              </a:ext>
            </a:extLst>
          </p:cNvPr>
          <p:cNvSpPr>
            <a:spLocks noGrp="1"/>
          </p:cNvSpPr>
          <p:nvPr>
            <p:ph type="body" sz="quarter" idx="11" hasCustomPrompt="1"/>
          </p:nvPr>
        </p:nvSpPr>
        <p:spPr>
          <a:xfrm>
            <a:off x="479721" y="5867153"/>
            <a:ext cx="5562600" cy="414867"/>
          </a:xfrm>
          <a:prstGeom prst="rect">
            <a:avLst/>
          </a:prstGeom>
        </p:spPr>
        <p:txBody>
          <a:bodyPr>
            <a:normAutofit/>
          </a:bodyPr>
          <a:lstStyle>
            <a:lvl1pPr marL="0" indent="0">
              <a:buNone/>
              <a:defRPr sz="2000" spc="130" baseline="0">
                <a:solidFill>
                  <a:schemeClr val="bg1"/>
                </a:solidFill>
              </a:defRPr>
            </a:lvl1pPr>
          </a:lstStyle>
          <a:p>
            <a:pPr lvl="0"/>
            <a:r>
              <a:rPr lang="en-US"/>
              <a:t>NAME | ORGANIZATION | MONTH YEAR</a:t>
            </a:r>
          </a:p>
        </p:txBody>
      </p:sp>
    </p:spTree>
    <p:extLst>
      <p:ext uri="{BB962C8B-B14F-4D97-AF65-F5344CB8AC3E}">
        <p14:creationId xmlns:p14="http://schemas.microsoft.com/office/powerpoint/2010/main" val="391234291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860A44-4AD5-F3F2-BC2F-D8D331C43929}"/>
              </a:ext>
            </a:extLst>
          </p:cNvPr>
          <p:cNvSpPr/>
          <p:nvPr userDrawn="1"/>
        </p:nvSpPr>
        <p:spPr>
          <a:xfrm>
            <a:off x="0" y="0"/>
            <a:ext cx="122301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flipH="1">
            <a:off x="-2" y="0"/>
            <a:ext cx="9199131"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7010400" y="470334"/>
            <a:ext cx="4678974" cy="1143001"/>
          </a:xfrm>
          <a:prstGeom prst="rect">
            <a:avLst/>
          </a:prstGeom>
        </p:spPr>
        <p:txBody>
          <a:bodyPr vert="horz" lIns="91440" tIns="45720" rIns="91440" bIns="45720" rtlCol="0" anchor="ctr">
            <a:noAutofit/>
          </a:bodyPr>
          <a:lstStyle>
            <a:lvl1pPr>
              <a:defRPr sz="4400">
                <a:solidFill>
                  <a:schemeClr val="bg1"/>
                </a:solidFill>
              </a:defRPr>
            </a:lvl1pPr>
          </a:lstStyle>
          <a:p>
            <a:r>
              <a:rPr lang="en-US"/>
              <a:t>Title of Presentation</a:t>
            </a:r>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607218"/>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7010400" y="1990163"/>
            <a:ext cx="4743126" cy="994772"/>
          </a:xfrm>
          <a:prstGeom prst="rect">
            <a:avLst/>
          </a:prstGeom>
        </p:spPr>
        <p:txBody>
          <a:bodyPr>
            <a:normAutofit/>
          </a:bodyPr>
          <a:lstStyle>
            <a:lvl1pPr marL="0" indent="0">
              <a:buNone/>
              <a:defRPr sz="2000" spc="130" baseline="0">
                <a:solidFill>
                  <a:srgbClr val="D9E1E2"/>
                </a:solidFill>
              </a:defRPr>
            </a:lvl1pPr>
          </a:lstStyle>
          <a:p>
            <a:pPr lvl="0"/>
            <a:r>
              <a:rPr lang="en-US"/>
              <a:t>NAME | ORGANIZATION</a:t>
            </a:r>
          </a:p>
          <a:p>
            <a:pPr lvl="0"/>
            <a:r>
              <a:rPr lang="en-US"/>
              <a:t>MONTH | YEAR</a:t>
            </a:r>
          </a:p>
        </p:txBody>
      </p:sp>
    </p:spTree>
    <p:extLst>
      <p:ext uri="{BB962C8B-B14F-4D97-AF65-F5344CB8AC3E}">
        <p14:creationId xmlns:p14="http://schemas.microsoft.com/office/powerpoint/2010/main" val="3171000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rgin Exposure 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D9E1E2"/>
                </a:solidFill>
              </a:defRPr>
            </a:lvl1pPr>
          </a:lstStyle>
          <a:p>
            <a:pPr lvl="0"/>
            <a:r>
              <a:rPr lang="en-US"/>
              <a:t>NAME | ORGANIZATION | MONTH YEAR</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2425522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rgin Exposure 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rgbClr val="254A5D"/>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6B8E92"/>
                </a:solidFill>
              </a:defRPr>
            </a:lvl1pPr>
          </a:lstStyle>
          <a:p>
            <a:pPr lvl="0"/>
            <a:r>
              <a:rPr lang="en-US"/>
              <a:t>NAME | ORGANIZATION | MONTH YEAR</a:t>
            </a:r>
          </a:p>
        </p:txBody>
      </p:sp>
      <p:pic>
        <p:nvPicPr>
          <p:cNvPr id="7" name="Picture 6" descr="Logo&#10;&#10;Description automatically generated">
            <a:extLst>
              <a:ext uri="{FF2B5EF4-FFF2-40B4-BE49-F238E27FC236}">
                <a16:creationId xmlns:a16="http://schemas.microsoft.com/office/drawing/2014/main" id="{034287D4-1F08-F6AB-3720-D1851C55774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0399" y="5486400"/>
            <a:ext cx="1717201" cy="610123"/>
          </a:xfrm>
          <a:prstGeom prst="rect">
            <a:avLst/>
          </a:prstGeom>
        </p:spPr>
      </p:pic>
    </p:spTree>
    <p:extLst>
      <p:ext uri="{BB962C8B-B14F-4D97-AF65-F5344CB8AC3E}">
        <p14:creationId xmlns:p14="http://schemas.microsoft.com/office/powerpoint/2010/main" val="145357478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s 1">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665340" y="5052168"/>
            <a:ext cx="2305051" cy="891432"/>
          </a:xfrm>
          <a:prstGeom prst="rect">
            <a:avLst/>
          </a:prstGeom>
        </p:spPr>
        <p:txBody>
          <a:bodyPr>
            <a:normAutofit/>
          </a:bodyPr>
          <a:lstStyle>
            <a:lvl1pPr marL="0" indent="0" algn="ctr">
              <a:lnSpc>
                <a:spcPct val="100000"/>
              </a:lnSpc>
              <a:buNone/>
              <a:defRPr sz="1800" b="0" i="0" spc="13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665340"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457200"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74103"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74103"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765963"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221609"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221609"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13469"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2854" y="161452"/>
            <a:ext cx="359956" cy="171732"/>
          </a:xfrm>
          <a:prstGeom prst="rect">
            <a:avLst/>
          </a:prstGeom>
          <a:noFill/>
        </p:spPr>
        <p:txBody>
          <a:bodyPr wrap="square">
            <a:no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511441016"/>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Presenters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6BE37D-5997-6317-BA85-5AC880CC3C6A}"/>
              </a:ext>
            </a:extLst>
          </p:cNvPr>
          <p:cNvSpPr/>
          <p:nvPr userDrawn="1"/>
        </p:nvSpPr>
        <p:spPr>
          <a:xfrm>
            <a:off x="4617720" y="2993390"/>
            <a:ext cx="2956560" cy="341376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2AB7EE-6515-7C43-20B5-0ADF0BFE6718}"/>
              </a:ext>
            </a:extLst>
          </p:cNvPr>
          <p:cNvSpPr/>
          <p:nvPr userDrawn="1"/>
        </p:nvSpPr>
        <p:spPr>
          <a:xfrm>
            <a:off x="8791276" y="2993390"/>
            <a:ext cx="2956560" cy="34137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CB19B4-F108-ACD2-D0CD-FBD621FB0E1F}"/>
              </a:ext>
            </a:extLst>
          </p:cNvPr>
          <p:cNvSpPr/>
          <p:nvPr userDrawn="1"/>
        </p:nvSpPr>
        <p:spPr>
          <a:xfrm>
            <a:off x="450850" y="2993390"/>
            <a:ext cx="2956560" cy="34137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776605" y="5058518"/>
            <a:ext cx="2305051" cy="891432"/>
          </a:xfrm>
          <a:prstGeom prst="rect">
            <a:avLst/>
          </a:prstGeom>
        </p:spPr>
        <p:txBody>
          <a:bodyPr>
            <a:normAutofit/>
          </a:bodyPr>
          <a:lstStyle>
            <a:lvl1pPr marL="0" indent="0" algn="ctr">
              <a:lnSpc>
                <a:spcPct val="100000"/>
              </a:lnSpc>
              <a:buNone/>
              <a:defRPr sz="1800" b="0" i="0" spc="130" baseline="0">
                <a:solidFill>
                  <a:schemeClr val="bg1"/>
                </a:solidFill>
                <a:latin typeface="Karla Medium"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776605" y="4618673"/>
            <a:ext cx="2305051" cy="425915"/>
          </a:xfrm>
          <a:prstGeom prst="rect">
            <a:avLst/>
          </a:prstGeom>
        </p:spPr>
        <p:txBody>
          <a:bodyPr>
            <a:normAutofit/>
          </a:bodyPr>
          <a:lstStyle>
            <a:lvl1pPr marL="0" indent="0" algn="ctr">
              <a:lnSpc>
                <a:spcPct val="100000"/>
              </a:lnSpc>
              <a:buNone/>
              <a:defRPr sz="18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73771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43475" y="5062107"/>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43475" y="4622262"/>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90458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117031"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117031" y="4612323"/>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78139"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857874063"/>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resenters 1">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5123542" y="457200"/>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5400295"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7731561"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8485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8485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10072737"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54C22583-F41D-7300-30D6-3F23A494C562}"/>
              </a:ext>
            </a:extLst>
          </p:cNvPr>
          <p:cNvSpPr txBox="1"/>
          <p:nvPr userDrawn="1"/>
        </p:nvSpPr>
        <p:spPr>
          <a:xfrm>
            <a:off x="10695803" y="15437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75117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75117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51749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51749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76427CC4-A95B-97C5-A4AB-47225FCECAF9}"/>
              </a:ext>
            </a:extLst>
          </p:cNvPr>
          <p:cNvSpPr>
            <a:spLocks noGrp="1"/>
          </p:cNvSpPr>
          <p:nvPr>
            <p:ph type="pic" sz="quarter" idx="28"/>
          </p:nvPr>
        </p:nvSpPr>
        <p:spPr>
          <a:xfrm>
            <a:off x="685801" y="-17586"/>
            <a:ext cx="3980904" cy="6875585"/>
          </a:xfrm>
          <a:prstGeom prst="rect">
            <a:avLst/>
          </a:prstGeom>
        </p:spPr>
        <p:txBody>
          <a:bodyPr/>
          <a:lstStyle/>
          <a:p>
            <a:endParaRPr lang="en-US"/>
          </a:p>
        </p:txBody>
      </p:sp>
    </p:spTree>
    <p:extLst>
      <p:ext uri="{BB962C8B-B14F-4D97-AF65-F5344CB8AC3E}">
        <p14:creationId xmlns:p14="http://schemas.microsoft.com/office/powerpoint/2010/main" val="2056827532"/>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Presenters 1">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9670" y="462837"/>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685486"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3016752"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51337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51337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5357928"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27969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27969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4601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4601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5" name="Picture Placeholder 24">
            <a:extLst>
              <a:ext uri="{FF2B5EF4-FFF2-40B4-BE49-F238E27FC236}">
                <a16:creationId xmlns:a16="http://schemas.microsoft.com/office/drawing/2014/main" id="{77A14BE5-AC9E-ED63-FF8C-6F39FC82A1B9}"/>
              </a:ext>
            </a:extLst>
          </p:cNvPr>
          <p:cNvSpPr>
            <a:spLocks noGrp="1"/>
          </p:cNvSpPr>
          <p:nvPr>
            <p:ph type="pic" sz="quarter" idx="28"/>
          </p:nvPr>
        </p:nvSpPr>
        <p:spPr>
          <a:xfrm>
            <a:off x="6148151" y="805595"/>
            <a:ext cx="6052406" cy="6052407"/>
          </a:xfrm>
          <a:custGeom>
            <a:avLst/>
            <a:gdLst>
              <a:gd name="connsiteX0" fmla="*/ 6052406 w 6052406"/>
              <a:gd name="connsiteY0" fmla="*/ 0 h 6052407"/>
              <a:gd name="connsiteX1" fmla="*/ 6052406 w 6052406"/>
              <a:gd name="connsiteY1" fmla="*/ 6052407 h 6052407"/>
              <a:gd name="connsiteX2" fmla="*/ 0 w 6052406"/>
              <a:gd name="connsiteY2" fmla="*/ 6052407 h 6052407"/>
            </a:gdLst>
            <a:ahLst/>
            <a:cxnLst>
              <a:cxn ang="0">
                <a:pos x="connsiteX0" y="connsiteY0"/>
              </a:cxn>
              <a:cxn ang="0">
                <a:pos x="connsiteX1" y="connsiteY1"/>
              </a:cxn>
              <a:cxn ang="0">
                <a:pos x="connsiteX2" y="connsiteY2"/>
              </a:cxn>
            </a:cxnLst>
            <a:rect l="l" t="t" r="r" b="b"/>
            <a:pathLst>
              <a:path w="6052406" h="6052407">
                <a:moveTo>
                  <a:pt x="6052406" y="0"/>
                </a:moveTo>
                <a:lnTo>
                  <a:pt x="6052406" y="6052407"/>
                </a:lnTo>
                <a:lnTo>
                  <a:pt x="0" y="6052407"/>
                </a:lnTo>
                <a:close/>
              </a:path>
            </a:pathLst>
          </a:custGeom>
        </p:spPr>
        <p:txBody>
          <a:bodyPr wrap="square">
            <a:noAutofit/>
          </a:bodyPr>
          <a:lstStyle/>
          <a:p>
            <a:endParaRPr lang="en-US"/>
          </a:p>
        </p:txBody>
      </p:sp>
      <p:sp>
        <p:nvSpPr>
          <p:cNvPr id="2" name="Oval 1">
            <a:extLst>
              <a:ext uri="{FF2B5EF4-FFF2-40B4-BE49-F238E27FC236}">
                <a16:creationId xmlns:a16="http://schemas.microsoft.com/office/drawing/2014/main" id="{79728769-2331-4948-E7A5-75D0F3E4E67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8D3D4D11-479D-CC5D-E740-92DE35E05AD7}"/>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4ABC92B1-8862-B282-D963-EE9819D69DA1}"/>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108261176"/>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resenters 1">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553079"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560289"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3480446"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3480446"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333777" y="5049472"/>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333777" y="4609627"/>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C7077E3D-4C5B-E2B8-F4B6-4CB5AB2D8892}"/>
              </a:ext>
            </a:extLst>
          </p:cNvPr>
          <p:cNvSpPr>
            <a:spLocks noGrp="1"/>
          </p:cNvSpPr>
          <p:nvPr>
            <p:ph type="pic" sz="quarter" idx="23"/>
          </p:nvPr>
        </p:nvSpPr>
        <p:spPr>
          <a:xfrm>
            <a:off x="456308" y="1645513"/>
            <a:ext cx="2513013" cy="2513013"/>
          </a:xfrm>
          <a:prstGeom prst="rect">
            <a:avLst/>
          </a:prstGeom>
        </p:spPr>
        <p:txBody>
          <a:bodyPr/>
          <a:lstStyle/>
          <a:p>
            <a:endParaRPr lang="en-US"/>
          </a:p>
        </p:txBody>
      </p:sp>
      <p:sp>
        <p:nvSpPr>
          <p:cNvPr id="16" name="Picture Placeholder 2">
            <a:extLst>
              <a:ext uri="{FF2B5EF4-FFF2-40B4-BE49-F238E27FC236}">
                <a16:creationId xmlns:a16="http://schemas.microsoft.com/office/drawing/2014/main" id="{E1846A57-9363-AA52-670B-82CC2DB1C642}"/>
              </a:ext>
            </a:extLst>
          </p:cNvPr>
          <p:cNvSpPr>
            <a:spLocks noGrp="1"/>
          </p:cNvSpPr>
          <p:nvPr>
            <p:ph type="pic" sz="quarter" idx="24"/>
          </p:nvPr>
        </p:nvSpPr>
        <p:spPr>
          <a:xfrm>
            <a:off x="3382685" y="1645513"/>
            <a:ext cx="2513013" cy="2513013"/>
          </a:xfrm>
          <a:prstGeom prst="rect">
            <a:avLst/>
          </a:prstGeom>
        </p:spPr>
        <p:txBody>
          <a:bodyPr/>
          <a:lstStyle/>
          <a:p>
            <a:endParaRPr lang="en-US"/>
          </a:p>
        </p:txBody>
      </p:sp>
      <p:sp>
        <p:nvSpPr>
          <p:cNvPr id="17" name="Picture Placeholder 2">
            <a:extLst>
              <a:ext uri="{FF2B5EF4-FFF2-40B4-BE49-F238E27FC236}">
                <a16:creationId xmlns:a16="http://schemas.microsoft.com/office/drawing/2014/main" id="{4750D524-76CA-8B77-CB20-AA81564F8825}"/>
              </a:ext>
            </a:extLst>
          </p:cNvPr>
          <p:cNvSpPr>
            <a:spLocks noGrp="1"/>
          </p:cNvSpPr>
          <p:nvPr>
            <p:ph type="pic" sz="quarter" idx="25"/>
          </p:nvPr>
        </p:nvSpPr>
        <p:spPr>
          <a:xfrm>
            <a:off x="6309062" y="1645513"/>
            <a:ext cx="2513013" cy="2513013"/>
          </a:xfrm>
          <a:prstGeom prst="rect">
            <a:avLst/>
          </a:prstGeom>
        </p:spPr>
        <p:txBody>
          <a:bodyPr/>
          <a:lstStyle/>
          <a:p>
            <a:endParaRPr lang="en-US"/>
          </a:p>
        </p:txBody>
      </p:sp>
      <p:sp>
        <p:nvSpPr>
          <p:cNvPr id="19" name="Picture Placeholder 2">
            <a:extLst>
              <a:ext uri="{FF2B5EF4-FFF2-40B4-BE49-F238E27FC236}">
                <a16:creationId xmlns:a16="http://schemas.microsoft.com/office/drawing/2014/main" id="{0E62BC75-9291-D941-92A4-4C8ABFE709FE}"/>
              </a:ext>
            </a:extLst>
          </p:cNvPr>
          <p:cNvSpPr>
            <a:spLocks noGrp="1"/>
          </p:cNvSpPr>
          <p:nvPr>
            <p:ph type="pic" sz="quarter" idx="26"/>
          </p:nvPr>
        </p:nvSpPr>
        <p:spPr>
          <a:xfrm>
            <a:off x="9229796" y="1645513"/>
            <a:ext cx="2513013" cy="2513013"/>
          </a:xfrm>
          <a:prstGeom prst="rect">
            <a:avLst/>
          </a:prstGeom>
        </p:spPr>
        <p:txBody>
          <a:bodyPr/>
          <a:lstStyle/>
          <a:p>
            <a:endParaRPr lang="en-US"/>
          </a:p>
        </p:txBody>
      </p:sp>
      <p:sp>
        <p:nvSpPr>
          <p:cNvPr id="22" name="Text Placeholder 50">
            <a:extLst>
              <a:ext uri="{FF2B5EF4-FFF2-40B4-BE49-F238E27FC236}">
                <a16:creationId xmlns:a16="http://schemas.microsoft.com/office/drawing/2014/main" id="{BBF9F8F2-0D40-241D-67C8-789FA301C77A}"/>
              </a:ext>
            </a:extLst>
          </p:cNvPr>
          <p:cNvSpPr>
            <a:spLocks noGrp="1"/>
          </p:cNvSpPr>
          <p:nvPr>
            <p:ph type="body" sz="quarter" idx="27" hasCustomPrompt="1"/>
          </p:nvPr>
        </p:nvSpPr>
        <p:spPr>
          <a:xfrm>
            <a:off x="6516843" y="5049472"/>
            <a:ext cx="209550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3" name="Text Placeholder 50">
            <a:extLst>
              <a:ext uri="{FF2B5EF4-FFF2-40B4-BE49-F238E27FC236}">
                <a16:creationId xmlns:a16="http://schemas.microsoft.com/office/drawing/2014/main" id="{50527529-F417-190B-A90B-0DF85077C8F3}"/>
              </a:ext>
            </a:extLst>
          </p:cNvPr>
          <p:cNvSpPr>
            <a:spLocks noGrp="1"/>
          </p:cNvSpPr>
          <p:nvPr>
            <p:ph type="body" sz="quarter" idx="28" hasCustomPrompt="1"/>
          </p:nvPr>
        </p:nvSpPr>
        <p:spPr>
          <a:xfrm>
            <a:off x="6516843" y="4609627"/>
            <a:ext cx="209550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 name="Oval 1">
            <a:extLst>
              <a:ext uri="{FF2B5EF4-FFF2-40B4-BE49-F238E27FC236}">
                <a16:creationId xmlns:a16="http://schemas.microsoft.com/office/drawing/2014/main" id="{7D49E3E8-55C5-77EE-A064-8638CA77B623}"/>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054A1371-306E-6EE8-20A7-B3E1A8FD56EA}"/>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 name="TextBox 4">
            <a:extLst>
              <a:ext uri="{FF2B5EF4-FFF2-40B4-BE49-F238E27FC236}">
                <a16:creationId xmlns:a16="http://schemas.microsoft.com/office/drawing/2014/main" id="{D2FA755B-9BB9-BF1D-7959-FF6B32748201}"/>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820721955"/>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resenter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rgbClr val="D9E1E2"/>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179F047D-5C87-F36E-109C-C8475EC2AEFA}"/>
              </a:ext>
            </a:extLst>
          </p:cNvPr>
          <p:cNvSpPr txBox="1"/>
          <p:nvPr userDrawn="1"/>
        </p:nvSpPr>
        <p:spPr>
          <a:xfrm>
            <a:off x="10699761" y="157494"/>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3278098697"/>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2410-8EC4-E14E-5E88-244D864335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E9449-0F86-4B80-07F2-4700870C7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21093-5F3E-7C69-2745-CE4BE773FBC7}"/>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5" name="Footer Placeholder 4">
            <a:extLst>
              <a:ext uri="{FF2B5EF4-FFF2-40B4-BE49-F238E27FC236}">
                <a16:creationId xmlns:a16="http://schemas.microsoft.com/office/drawing/2014/main" id="{11173727-C7F6-9D39-A8CD-429A98D2F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2E26E-E7EA-465A-6C82-2E2F4CE09747}"/>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2378844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resenter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30" name="Oval 29">
            <a:extLst>
              <a:ext uri="{FF2B5EF4-FFF2-40B4-BE49-F238E27FC236}">
                <a16:creationId xmlns:a16="http://schemas.microsoft.com/office/drawing/2014/main" id="{41BA9F62-24F1-3038-BA3E-2D0E2CCB1597}"/>
              </a:ext>
            </a:extLst>
          </p:cNvPr>
          <p:cNvSpPr/>
          <p:nvPr userDrawn="1"/>
        </p:nvSpPr>
        <p:spPr>
          <a:xfrm>
            <a:off x="10758532" y="161452"/>
            <a:ext cx="228600" cy="228600"/>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4">
            <a:extLst>
              <a:ext uri="{FF2B5EF4-FFF2-40B4-BE49-F238E27FC236}">
                <a16:creationId xmlns:a16="http://schemas.microsoft.com/office/drawing/2014/main" id="{BD66E9FC-4C39-4EB9-BC53-EBF03B47038A}"/>
              </a:ext>
            </a:extLst>
          </p:cNvPr>
          <p:cNvSpPr txBox="1">
            <a:spLocks/>
          </p:cNvSpPr>
          <p:nvPr userDrawn="1"/>
        </p:nvSpPr>
        <p:spPr>
          <a:xfrm>
            <a:off x="8001000" y="130533"/>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solidFill>
                <a:latin typeface="Karla Light" panose="020B0004030503030003" pitchFamily="34" charset="77"/>
              </a:rPr>
              <a:t>| © CCS Fundraising</a:t>
            </a:r>
          </a:p>
        </p:txBody>
      </p:sp>
      <p:sp>
        <p:nvSpPr>
          <p:cNvPr id="31" name="TextBox 30">
            <a:extLst>
              <a:ext uri="{FF2B5EF4-FFF2-40B4-BE49-F238E27FC236}">
                <a16:creationId xmlns:a16="http://schemas.microsoft.com/office/drawing/2014/main" id="{179F047D-5C87-F36E-109C-C8475EC2AEFA}"/>
              </a:ext>
            </a:extLst>
          </p:cNvPr>
          <p:cNvSpPr txBox="1"/>
          <p:nvPr userDrawn="1"/>
        </p:nvSpPr>
        <p:spPr>
          <a:xfrm>
            <a:off x="10695803" y="159220"/>
            <a:ext cx="354057" cy="230832"/>
          </a:xfrm>
          <a:prstGeom prst="rect">
            <a:avLst/>
          </a:prstGeom>
          <a:noFill/>
        </p:spPr>
        <p:txBody>
          <a:bodyPr wrap="square">
            <a:spAutoFit/>
          </a:bodyPr>
          <a:lstStyle/>
          <a:p>
            <a:pPr algn="ctr"/>
            <a:fld id="{8E381EA4-30F6-5746-B7DA-FA19DED5241A}" type="slidenum">
              <a:rPr lang="en-US" sz="900" b="0" i="0" smtClean="0">
                <a:solidFill>
                  <a:schemeClr val="bg1"/>
                </a:solidFill>
                <a:latin typeface="Karla Medium" panose="020B0004030503030003" pitchFamily="34" charset="77"/>
              </a:rPr>
              <a:pPr algn="ctr"/>
              <a:t>‹#›</a:t>
            </a:fld>
            <a:endParaRPr lang="en-US" sz="900"/>
          </a:p>
        </p:txBody>
      </p:sp>
    </p:spTree>
    <p:extLst>
      <p:ext uri="{BB962C8B-B14F-4D97-AF65-F5344CB8AC3E}">
        <p14:creationId xmlns:p14="http://schemas.microsoft.com/office/powerpoint/2010/main" val="1513466445"/>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7" name="Footer Placeholder 4">
            <a:extLst>
              <a:ext uri="{FF2B5EF4-FFF2-40B4-BE49-F238E27FC236}">
                <a16:creationId xmlns:a16="http://schemas.microsoft.com/office/drawing/2014/main" id="{1A6BF901-9B3A-4D81-9A2F-A8C3C5524F87}"/>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grpSp>
        <p:nvGrpSpPr>
          <p:cNvPr id="28" name="Group 27">
            <a:extLst>
              <a:ext uri="{FF2B5EF4-FFF2-40B4-BE49-F238E27FC236}">
                <a16:creationId xmlns:a16="http://schemas.microsoft.com/office/drawing/2014/main" id="{4B5B2991-CA84-4D24-BE43-965F2476774A}"/>
              </a:ext>
            </a:extLst>
          </p:cNvPr>
          <p:cNvGrpSpPr/>
          <p:nvPr userDrawn="1"/>
        </p:nvGrpSpPr>
        <p:grpSpPr>
          <a:xfrm>
            <a:off x="6655596" y="1372034"/>
            <a:ext cx="1780963" cy="2051709"/>
            <a:chOff x="573179" y="1722553"/>
            <a:chExt cx="2188722" cy="2521456"/>
          </a:xfrm>
        </p:grpSpPr>
        <p:sp>
          <p:nvSpPr>
            <p:cNvPr id="24" name="Rectangle 23">
              <a:extLst>
                <a:ext uri="{FF2B5EF4-FFF2-40B4-BE49-F238E27FC236}">
                  <a16:creationId xmlns:a16="http://schemas.microsoft.com/office/drawing/2014/main" id="{2DB57B9E-ED9E-49B2-88D4-1BB552681C1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a:extLst>
                <a:ext uri="{FF2B5EF4-FFF2-40B4-BE49-F238E27FC236}">
                  <a16:creationId xmlns:a16="http://schemas.microsoft.com/office/drawing/2014/main" id="{8E1121F9-CC72-4C75-A34B-CB411042F895}"/>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9B4C8BDE-92FC-4010-B64C-EE5C5A9C5336}"/>
                </a:ext>
              </a:extLst>
            </p:cNvPr>
            <p:cNvSpPr txBox="1"/>
            <p:nvPr userDrawn="1"/>
          </p:nvSpPr>
          <p:spPr>
            <a:xfrm>
              <a:off x="787126" y="3144785"/>
              <a:ext cx="1877951" cy="718662"/>
            </a:xfrm>
            <a:prstGeom prst="rect">
              <a:avLst/>
            </a:prstGeom>
            <a:noFill/>
          </p:spPr>
          <p:txBody>
            <a:bodyPr wrap="square" rtlCol="0">
              <a:spAutoFit/>
            </a:bodyPr>
            <a:lstStyle/>
            <a:p>
              <a:pPr algn="ctr"/>
              <a:r>
                <a:rPr lang="en-US" sz="1600" b="0">
                  <a:latin typeface="Karla Medium" panose="020B0004030503030003" pitchFamily="34" charset="77"/>
                </a:rPr>
                <a:t>INTERIM MANAGEMENT</a:t>
              </a:r>
            </a:p>
          </p:txBody>
        </p:sp>
      </p:grpSp>
      <p:grpSp>
        <p:nvGrpSpPr>
          <p:cNvPr id="29" name="Group 28">
            <a:extLst>
              <a:ext uri="{FF2B5EF4-FFF2-40B4-BE49-F238E27FC236}">
                <a16:creationId xmlns:a16="http://schemas.microsoft.com/office/drawing/2014/main" id="{F1E9705C-DEE6-4237-A4F6-B0273DF29801}"/>
              </a:ext>
            </a:extLst>
          </p:cNvPr>
          <p:cNvGrpSpPr/>
          <p:nvPr userDrawn="1"/>
        </p:nvGrpSpPr>
        <p:grpSpPr>
          <a:xfrm>
            <a:off x="3773667" y="1372034"/>
            <a:ext cx="1780963" cy="2051709"/>
            <a:chOff x="573179" y="1722553"/>
            <a:chExt cx="2188722" cy="2521456"/>
          </a:xfrm>
        </p:grpSpPr>
        <p:sp>
          <p:nvSpPr>
            <p:cNvPr id="30" name="Rectangle 29">
              <a:extLst>
                <a:ext uri="{FF2B5EF4-FFF2-40B4-BE49-F238E27FC236}">
                  <a16:creationId xmlns:a16="http://schemas.microsoft.com/office/drawing/2014/main" id="{6A0B279B-284B-4693-BD4B-93828E477BD9}"/>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Oval 32">
              <a:extLst>
                <a:ext uri="{FF2B5EF4-FFF2-40B4-BE49-F238E27FC236}">
                  <a16:creationId xmlns:a16="http://schemas.microsoft.com/office/drawing/2014/main" id="{F4633834-4955-4756-B420-C07BFA83E8AB}"/>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BB1EE641-1B82-4584-BC78-528DDFB45371}"/>
                </a:ext>
              </a:extLst>
            </p:cNvPr>
            <p:cNvSpPr txBox="1"/>
            <p:nvPr userDrawn="1"/>
          </p:nvSpPr>
          <p:spPr>
            <a:xfrm>
              <a:off x="649990" y="3161117"/>
              <a:ext cx="2035099" cy="718662"/>
            </a:xfrm>
            <a:prstGeom prst="rect">
              <a:avLst/>
            </a:prstGeom>
            <a:noFill/>
          </p:spPr>
          <p:txBody>
            <a:bodyPr wrap="square" rtlCol="0">
              <a:spAutoFit/>
            </a:bodyPr>
            <a:lstStyle/>
            <a:p>
              <a:pPr algn="ctr"/>
              <a:r>
                <a:rPr lang="en-US" sz="1600" b="0">
                  <a:latin typeface="Karla Medium" panose="020B0004030503030003" pitchFamily="34" charset="77"/>
                </a:rPr>
                <a:t>FEASIBILITY STUDIES</a:t>
              </a:r>
            </a:p>
          </p:txBody>
        </p:sp>
      </p:grpSp>
      <p:grpSp>
        <p:nvGrpSpPr>
          <p:cNvPr id="35" name="Group 34">
            <a:extLst>
              <a:ext uri="{FF2B5EF4-FFF2-40B4-BE49-F238E27FC236}">
                <a16:creationId xmlns:a16="http://schemas.microsoft.com/office/drawing/2014/main" id="{EFAE5551-607C-4613-B18A-D76A97B81688}"/>
              </a:ext>
            </a:extLst>
          </p:cNvPr>
          <p:cNvGrpSpPr/>
          <p:nvPr userDrawn="1"/>
        </p:nvGrpSpPr>
        <p:grpSpPr>
          <a:xfrm>
            <a:off x="976724" y="1377291"/>
            <a:ext cx="1780963" cy="2051709"/>
            <a:chOff x="573179" y="1722553"/>
            <a:chExt cx="2188722" cy="2521456"/>
          </a:xfrm>
        </p:grpSpPr>
        <p:sp>
          <p:nvSpPr>
            <p:cNvPr id="36" name="Rectangle 35">
              <a:extLst>
                <a:ext uri="{FF2B5EF4-FFF2-40B4-BE49-F238E27FC236}">
                  <a16:creationId xmlns:a16="http://schemas.microsoft.com/office/drawing/2014/main" id="{E0A55E66-8E14-441F-A5F3-28F28F6D5851}"/>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Oval 38">
              <a:extLst>
                <a:ext uri="{FF2B5EF4-FFF2-40B4-BE49-F238E27FC236}">
                  <a16:creationId xmlns:a16="http://schemas.microsoft.com/office/drawing/2014/main" id="{FC9A7CD4-068E-4E73-9BE1-14E2A475275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TextBox 37">
              <a:extLst>
                <a:ext uri="{FF2B5EF4-FFF2-40B4-BE49-F238E27FC236}">
                  <a16:creationId xmlns:a16="http://schemas.microsoft.com/office/drawing/2014/main" id="{AF976224-FAB3-4363-A624-65D5516ACD6B}"/>
                </a:ext>
              </a:extLst>
            </p:cNvPr>
            <p:cNvSpPr txBox="1"/>
            <p:nvPr userDrawn="1"/>
          </p:nvSpPr>
          <p:spPr>
            <a:xfrm>
              <a:off x="641816" y="3159770"/>
              <a:ext cx="2035099" cy="718662"/>
            </a:xfrm>
            <a:prstGeom prst="rect">
              <a:avLst/>
            </a:prstGeom>
            <a:noFill/>
          </p:spPr>
          <p:txBody>
            <a:bodyPr wrap="square" rtlCol="0">
              <a:spAutoFit/>
            </a:bodyPr>
            <a:lstStyle/>
            <a:p>
              <a:pPr algn="ctr"/>
              <a:r>
                <a:rPr lang="en-US" sz="1600" b="0">
                  <a:latin typeface="Karla Medium" panose="020B0004030503030003" pitchFamily="34" charset="77"/>
                </a:rPr>
                <a:t>CAMPAIGN MANAGEMENT</a:t>
              </a:r>
            </a:p>
          </p:txBody>
        </p:sp>
      </p:grpSp>
      <p:grpSp>
        <p:nvGrpSpPr>
          <p:cNvPr id="41" name="Group 40">
            <a:extLst>
              <a:ext uri="{FF2B5EF4-FFF2-40B4-BE49-F238E27FC236}">
                <a16:creationId xmlns:a16="http://schemas.microsoft.com/office/drawing/2014/main" id="{CAAC94DD-845A-4290-9436-54D1EB93B22A}"/>
              </a:ext>
            </a:extLst>
          </p:cNvPr>
          <p:cNvGrpSpPr/>
          <p:nvPr userDrawn="1"/>
        </p:nvGrpSpPr>
        <p:grpSpPr>
          <a:xfrm>
            <a:off x="9452538" y="1378298"/>
            <a:ext cx="1780963" cy="2051709"/>
            <a:chOff x="573179" y="1722553"/>
            <a:chExt cx="2188722" cy="2521456"/>
          </a:xfrm>
        </p:grpSpPr>
        <p:sp>
          <p:nvSpPr>
            <p:cNvPr id="42" name="Rectangle 41">
              <a:extLst>
                <a:ext uri="{FF2B5EF4-FFF2-40B4-BE49-F238E27FC236}">
                  <a16:creationId xmlns:a16="http://schemas.microsoft.com/office/drawing/2014/main" id="{94E5B604-2AF8-423A-A534-3026B23A94E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4">
              <a:extLst>
                <a:ext uri="{FF2B5EF4-FFF2-40B4-BE49-F238E27FC236}">
                  <a16:creationId xmlns:a16="http://schemas.microsoft.com/office/drawing/2014/main" id="{5D55AA51-722D-4085-91C0-1B3FB9D3C1CA}"/>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1D51A67E-D32A-4AB7-B4A6-918935DB9DA5}"/>
                </a:ext>
              </a:extLst>
            </p:cNvPr>
            <p:cNvSpPr txBox="1"/>
            <p:nvPr userDrawn="1"/>
          </p:nvSpPr>
          <p:spPr>
            <a:xfrm>
              <a:off x="573179" y="3154853"/>
              <a:ext cx="2188722" cy="718662"/>
            </a:xfrm>
            <a:prstGeom prst="rect">
              <a:avLst/>
            </a:prstGeom>
            <a:noFill/>
          </p:spPr>
          <p:txBody>
            <a:bodyPr wrap="square" rtlCol="0">
              <a:spAutoFit/>
            </a:bodyPr>
            <a:lstStyle/>
            <a:p>
              <a:pPr algn="ctr"/>
              <a:r>
                <a:rPr lang="en-US" sz="1600" b="0">
                  <a:latin typeface="Karla Medium" panose="020B0004030503030003" pitchFamily="34" charset="77"/>
                </a:rPr>
                <a:t>ASSESSMENTS  AND AUDITS</a:t>
              </a:r>
            </a:p>
          </p:txBody>
        </p:sp>
      </p:grpSp>
      <p:grpSp>
        <p:nvGrpSpPr>
          <p:cNvPr id="47" name="Group 46">
            <a:extLst>
              <a:ext uri="{FF2B5EF4-FFF2-40B4-BE49-F238E27FC236}">
                <a16:creationId xmlns:a16="http://schemas.microsoft.com/office/drawing/2014/main" id="{6BC9138C-81C0-4A79-B560-CF3ED1B56CB7}"/>
              </a:ext>
            </a:extLst>
          </p:cNvPr>
          <p:cNvGrpSpPr/>
          <p:nvPr userDrawn="1"/>
        </p:nvGrpSpPr>
        <p:grpSpPr>
          <a:xfrm>
            <a:off x="976724" y="4010750"/>
            <a:ext cx="1780963" cy="2051709"/>
            <a:chOff x="573179" y="1722553"/>
            <a:chExt cx="2188722" cy="2521456"/>
          </a:xfrm>
        </p:grpSpPr>
        <p:sp>
          <p:nvSpPr>
            <p:cNvPr id="48" name="Rectangle 47">
              <a:extLst>
                <a:ext uri="{FF2B5EF4-FFF2-40B4-BE49-F238E27FC236}">
                  <a16:creationId xmlns:a16="http://schemas.microsoft.com/office/drawing/2014/main" id="{626BBC3A-D87B-448B-A613-E288ED3080D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F8F60170-9B55-4B05-9A4D-3C34842A9B10}"/>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3B4A453B-E08E-467C-9022-9DA667BC7234}"/>
                </a:ext>
              </a:extLst>
            </p:cNvPr>
            <p:cNvSpPr txBox="1"/>
            <p:nvPr userDrawn="1"/>
          </p:nvSpPr>
          <p:spPr>
            <a:xfrm>
              <a:off x="727887" y="3189464"/>
              <a:ext cx="1877951" cy="718662"/>
            </a:xfrm>
            <a:prstGeom prst="rect">
              <a:avLst/>
            </a:prstGeom>
            <a:noFill/>
          </p:spPr>
          <p:txBody>
            <a:bodyPr wrap="square" rtlCol="0">
              <a:spAutoFit/>
            </a:bodyPr>
            <a:lstStyle/>
            <a:p>
              <a:pPr algn="ctr"/>
              <a:r>
                <a:rPr lang="en-US" sz="1600" b="0">
                  <a:latin typeface="Karla Medium" panose="020B0004030503030003" pitchFamily="34" charset="77"/>
                </a:rPr>
                <a:t>STRATEGIC PLANNING</a:t>
              </a:r>
            </a:p>
          </p:txBody>
        </p:sp>
      </p:grpSp>
      <p:grpSp>
        <p:nvGrpSpPr>
          <p:cNvPr id="53" name="Group 52">
            <a:extLst>
              <a:ext uri="{FF2B5EF4-FFF2-40B4-BE49-F238E27FC236}">
                <a16:creationId xmlns:a16="http://schemas.microsoft.com/office/drawing/2014/main" id="{A5292825-52EF-437F-8158-477B8DD5F60B}"/>
              </a:ext>
            </a:extLst>
          </p:cNvPr>
          <p:cNvGrpSpPr/>
          <p:nvPr userDrawn="1"/>
        </p:nvGrpSpPr>
        <p:grpSpPr>
          <a:xfrm>
            <a:off x="3813598" y="4010750"/>
            <a:ext cx="1780963" cy="2051709"/>
            <a:chOff x="573179" y="1722553"/>
            <a:chExt cx="2188722" cy="2521456"/>
          </a:xfrm>
        </p:grpSpPr>
        <p:sp>
          <p:nvSpPr>
            <p:cNvPr id="54" name="Rectangle 53">
              <a:extLst>
                <a:ext uri="{FF2B5EF4-FFF2-40B4-BE49-F238E27FC236}">
                  <a16:creationId xmlns:a16="http://schemas.microsoft.com/office/drawing/2014/main" id="{D303BC89-112F-426B-9B00-7911CBB2C3B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a:extLst>
                <a:ext uri="{FF2B5EF4-FFF2-40B4-BE49-F238E27FC236}">
                  <a16:creationId xmlns:a16="http://schemas.microsoft.com/office/drawing/2014/main" id="{71309EE1-868C-4365-9119-9374E9F51E3C}"/>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TextBox 55">
              <a:extLst>
                <a:ext uri="{FF2B5EF4-FFF2-40B4-BE49-F238E27FC236}">
                  <a16:creationId xmlns:a16="http://schemas.microsoft.com/office/drawing/2014/main" id="{4FAE0F74-B932-43B1-9199-B4399B941230}"/>
                </a:ext>
              </a:extLst>
            </p:cNvPr>
            <p:cNvSpPr txBox="1"/>
            <p:nvPr userDrawn="1"/>
          </p:nvSpPr>
          <p:spPr>
            <a:xfrm>
              <a:off x="727886" y="3169329"/>
              <a:ext cx="1877951" cy="718662"/>
            </a:xfrm>
            <a:prstGeom prst="rect">
              <a:avLst/>
            </a:prstGeom>
            <a:noFill/>
          </p:spPr>
          <p:txBody>
            <a:bodyPr wrap="square" rtlCol="0">
              <a:spAutoFit/>
            </a:bodyPr>
            <a:lstStyle/>
            <a:p>
              <a:pPr algn="ctr"/>
              <a:r>
                <a:rPr lang="en-US" sz="1600" b="0">
                  <a:latin typeface="Karla Medium" panose="020B0004030503030003" pitchFamily="34" charset="77"/>
                </a:rPr>
                <a:t>SYSTEMS PROJECTS</a:t>
              </a:r>
            </a:p>
          </p:txBody>
        </p:sp>
      </p:grpSp>
      <p:grpSp>
        <p:nvGrpSpPr>
          <p:cNvPr id="59" name="Group 58">
            <a:extLst>
              <a:ext uri="{FF2B5EF4-FFF2-40B4-BE49-F238E27FC236}">
                <a16:creationId xmlns:a16="http://schemas.microsoft.com/office/drawing/2014/main" id="{FDC3A5C4-5C03-4ECF-B00B-7DC39653E855}"/>
              </a:ext>
            </a:extLst>
          </p:cNvPr>
          <p:cNvGrpSpPr/>
          <p:nvPr userDrawn="1"/>
        </p:nvGrpSpPr>
        <p:grpSpPr>
          <a:xfrm>
            <a:off x="6651828" y="4021339"/>
            <a:ext cx="1780963" cy="2051709"/>
            <a:chOff x="573179" y="1722553"/>
            <a:chExt cx="2188722" cy="2521456"/>
          </a:xfrm>
        </p:grpSpPr>
        <p:sp>
          <p:nvSpPr>
            <p:cNvPr id="60" name="Rectangle 59">
              <a:extLst>
                <a:ext uri="{FF2B5EF4-FFF2-40B4-BE49-F238E27FC236}">
                  <a16:creationId xmlns:a16="http://schemas.microsoft.com/office/drawing/2014/main" id="{65DC0D54-086C-461F-8577-8306EB0F9B36}"/>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a:extLst>
                <a:ext uri="{FF2B5EF4-FFF2-40B4-BE49-F238E27FC236}">
                  <a16:creationId xmlns:a16="http://schemas.microsoft.com/office/drawing/2014/main" id="{C4BBD559-34A3-42A3-A262-EFBE1F5B7939}"/>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TextBox 61">
              <a:extLst>
                <a:ext uri="{FF2B5EF4-FFF2-40B4-BE49-F238E27FC236}">
                  <a16:creationId xmlns:a16="http://schemas.microsoft.com/office/drawing/2014/main" id="{C85D1BDC-DFB9-47CB-8C46-C9DCA72A3250}"/>
                </a:ext>
              </a:extLst>
            </p:cNvPr>
            <p:cNvSpPr txBox="1"/>
            <p:nvPr userDrawn="1"/>
          </p:nvSpPr>
          <p:spPr>
            <a:xfrm>
              <a:off x="573179" y="3178876"/>
              <a:ext cx="2188722" cy="416067"/>
            </a:xfrm>
            <a:prstGeom prst="rect">
              <a:avLst/>
            </a:prstGeom>
            <a:noFill/>
          </p:spPr>
          <p:txBody>
            <a:bodyPr wrap="square" rtlCol="0">
              <a:spAutoFit/>
            </a:bodyPr>
            <a:lstStyle/>
            <a:p>
              <a:pPr algn="ctr"/>
              <a:r>
                <a:rPr lang="en-US" sz="1600" b="0">
                  <a:latin typeface="Karla Medium" panose="020B0004030503030003" pitchFamily="34" charset="77"/>
                </a:rPr>
                <a:t>DATA ANALYTICS</a:t>
              </a:r>
            </a:p>
          </p:txBody>
        </p:sp>
      </p:grpSp>
      <p:grpSp>
        <p:nvGrpSpPr>
          <p:cNvPr id="83" name="Group 82">
            <a:extLst>
              <a:ext uri="{FF2B5EF4-FFF2-40B4-BE49-F238E27FC236}">
                <a16:creationId xmlns:a16="http://schemas.microsoft.com/office/drawing/2014/main" id="{CD006AA9-785C-4F7A-AB9A-E3C531341F33}"/>
              </a:ext>
            </a:extLst>
          </p:cNvPr>
          <p:cNvGrpSpPr/>
          <p:nvPr userDrawn="1"/>
        </p:nvGrpSpPr>
        <p:grpSpPr>
          <a:xfrm>
            <a:off x="4380334" y="1536604"/>
            <a:ext cx="530345" cy="729355"/>
            <a:chOff x="4256561" y="1246103"/>
            <a:chExt cx="651770" cy="896344"/>
          </a:xfrm>
          <a:solidFill>
            <a:schemeClr val="accent1"/>
          </a:solidFill>
        </p:grpSpPr>
        <p:sp>
          <p:nvSpPr>
            <p:cNvPr id="76" name="Freeform 182">
              <a:extLst>
                <a:ext uri="{FF2B5EF4-FFF2-40B4-BE49-F238E27FC236}">
                  <a16:creationId xmlns:a16="http://schemas.microsoft.com/office/drawing/2014/main" id="{37A1F45D-EFB5-4FB9-A444-4F4A82C31211}"/>
                </a:ext>
              </a:extLst>
            </p:cNvPr>
            <p:cNvSpPr>
              <a:spLocks noEditPoints="1"/>
            </p:cNvSpPr>
            <p:nvPr userDrawn="1"/>
          </p:nvSpPr>
          <p:spPr bwMode="auto">
            <a:xfrm>
              <a:off x="4256561" y="1246103"/>
              <a:ext cx="651770" cy="896344"/>
            </a:xfrm>
            <a:custGeom>
              <a:avLst/>
              <a:gdLst>
                <a:gd name="T0" fmla="*/ 199 w 215"/>
                <a:gd name="T1" fmla="*/ 38 h 296"/>
                <a:gd name="T2" fmla="*/ 164 w 215"/>
                <a:gd name="T3" fmla="*/ 38 h 296"/>
                <a:gd name="T4" fmla="*/ 150 w 215"/>
                <a:gd name="T5" fmla="*/ 28 h 296"/>
                <a:gd name="T6" fmla="*/ 125 w 215"/>
                <a:gd name="T7" fmla="*/ 17 h 296"/>
                <a:gd name="T8" fmla="*/ 108 w 215"/>
                <a:gd name="T9" fmla="*/ 0 h 296"/>
                <a:gd name="T10" fmla="*/ 108 w 215"/>
                <a:gd name="T11" fmla="*/ 0 h 296"/>
                <a:gd name="T12" fmla="*/ 91 w 215"/>
                <a:gd name="T13" fmla="*/ 17 h 296"/>
                <a:gd name="T14" fmla="*/ 66 w 215"/>
                <a:gd name="T15" fmla="*/ 28 h 296"/>
                <a:gd name="T16" fmla="*/ 51 w 215"/>
                <a:gd name="T17" fmla="*/ 38 h 296"/>
                <a:gd name="T18" fmla="*/ 17 w 215"/>
                <a:gd name="T19" fmla="*/ 38 h 296"/>
                <a:gd name="T20" fmla="*/ 0 w 215"/>
                <a:gd name="T21" fmla="*/ 54 h 296"/>
                <a:gd name="T22" fmla="*/ 0 w 215"/>
                <a:gd name="T23" fmla="*/ 280 h 296"/>
                <a:gd name="T24" fmla="*/ 17 w 215"/>
                <a:gd name="T25" fmla="*/ 296 h 296"/>
                <a:gd name="T26" fmla="*/ 199 w 215"/>
                <a:gd name="T27" fmla="*/ 296 h 296"/>
                <a:gd name="T28" fmla="*/ 215 w 215"/>
                <a:gd name="T29" fmla="*/ 280 h 296"/>
                <a:gd name="T30" fmla="*/ 215 w 215"/>
                <a:gd name="T31" fmla="*/ 54 h 296"/>
                <a:gd name="T32" fmla="*/ 199 w 215"/>
                <a:gd name="T33" fmla="*/ 38 h 296"/>
                <a:gd name="T34" fmla="*/ 108 w 215"/>
                <a:gd name="T35" fmla="*/ 7 h 296"/>
                <a:gd name="T36" fmla="*/ 117 w 215"/>
                <a:gd name="T37" fmla="*/ 17 h 296"/>
                <a:gd name="T38" fmla="*/ 108 w 215"/>
                <a:gd name="T39" fmla="*/ 27 h 296"/>
                <a:gd name="T40" fmla="*/ 98 w 215"/>
                <a:gd name="T41" fmla="*/ 17 h 296"/>
                <a:gd name="T42" fmla="*/ 108 w 215"/>
                <a:gd name="T43" fmla="*/ 7 h 296"/>
                <a:gd name="T44" fmla="*/ 147 w 215"/>
                <a:gd name="T45" fmla="*/ 272 h 296"/>
                <a:gd name="T46" fmla="*/ 147 w 215"/>
                <a:gd name="T47" fmla="*/ 235 h 296"/>
                <a:gd name="T48" fmla="*/ 156 w 215"/>
                <a:gd name="T49" fmla="*/ 226 h 296"/>
                <a:gd name="T50" fmla="*/ 194 w 215"/>
                <a:gd name="T51" fmla="*/ 226 h 296"/>
                <a:gd name="T52" fmla="*/ 147 w 215"/>
                <a:gd name="T53" fmla="*/ 272 h 296"/>
                <a:gd name="T54" fmla="*/ 194 w 215"/>
                <a:gd name="T55" fmla="*/ 217 h 296"/>
                <a:gd name="T56" fmla="*/ 194 w 215"/>
                <a:gd name="T57" fmla="*/ 217 h 296"/>
                <a:gd name="T58" fmla="*/ 156 w 215"/>
                <a:gd name="T59" fmla="*/ 217 h 296"/>
                <a:gd name="T60" fmla="*/ 138 w 215"/>
                <a:gd name="T61" fmla="*/ 235 h 296"/>
                <a:gd name="T62" fmla="*/ 138 w 215"/>
                <a:gd name="T63" fmla="*/ 272 h 296"/>
                <a:gd name="T64" fmla="*/ 31 w 215"/>
                <a:gd name="T65" fmla="*/ 272 h 296"/>
                <a:gd name="T66" fmla="*/ 22 w 215"/>
                <a:gd name="T67" fmla="*/ 264 h 296"/>
                <a:gd name="T68" fmla="*/ 22 w 215"/>
                <a:gd name="T69" fmla="*/ 61 h 296"/>
                <a:gd name="T70" fmla="*/ 31 w 215"/>
                <a:gd name="T71" fmla="*/ 52 h 296"/>
                <a:gd name="T72" fmla="*/ 52 w 215"/>
                <a:gd name="T73" fmla="*/ 52 h 296"/>
                <a:gd name="T74" fmla="*/ 66 w 215"/>
                <a:gd name="T75" fmla="*/ 59 h 296"/>
                <a:gd name="T76" fmla="*/ 150 w 215"/>
                <a:gd name="T77" fmla="*/ 59 h 296"/>
                <a:gd name="T78" fmla="*/ 163 w 215"/>
                <a:gd name="T79" fmla="*/ 52 h 296"/>
                <a:gd name="T80" fmla="*/ 185 w 215"/>
                <a:gd name="T81" fmla="*/ 52 h 296"/>
                <a:gd name="T82" fmla="*/ 194 w 215"/>
                <a:gd name="T83" fmla="*/ 61 h 296"/>
                <a:gd name="T84" fmla="*/ 194 w 215"/>
                <a:gd name="T85"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96">
                  <a:moveTo>
                    <a:pt x="199" y="38"/>
                  </a:moveTo>
                  <a:cubicBezTo>
                    <a:pt x="164" y="38"/>
                    <a:pt x="164" y="38"/>
                    <a:pt x="164" y="38"/>
                  </a:cubicBezTo>
                  <a:cubicBezTo>
                    <a:pt x="162" y="32"/>
                    <a:pt x="156" y="28"/>
                    <a:pt x="150" y="28"/>
                  </a:cubicBezTo>
                  <a:cubicBezTo>
                    <a:pt x="133" y="28"/>
                    <a:pt x="125" y="26"/>
                    <a:pt x="125" y="17"/>
                  </a:cubicBezTo>
                  <a:cubicBezTo>
                    <a:pt x="125" y="7"/>
                    <a:pt x="117" y="0"/>
                    <a:pt x="108" y="0"/>
                  </a:cubicBezTo>
                  <a:cubicBezTo>
                    <a:pt x="108" y="0"/>
                    <a:pt x="108" y="0"/>
                    <a:pt x="108" y="0"/>
                  </a:cubicBezTo>
                  <a:cubicBezTo>
                    <a:pt x="98" y="0"/>
                    <a:pt x="91" y="7"/>
                    <a:pt x="91" y="17"/>
                  </a:cubicBezTo>
                  <a:cubicBezTo>
                    <a:pt x="91" y="26"/>
                    <a:pt x="83" y="28"/>
                    <a:pt x="66" y="28"/>
                  </a:cubicBezTo>
                  <a:cubicBezTo>
                    <a:pt x="59" y="28"/>
                    <a:pt x="54" y="32"/>
                    <a:pt x="51" y="38"/>
                  </a:cubicBezTo>
                  <a:cubicBezTo>
                    <a:pt x="17" y="38"/>
                    <a:pt x="17" y="38"/>
                    <a:pt x="17" y="38"/>
                  </a:cubicBezTo>
                  <a:cubicBezTo>
                    <a:pt x="8" y="38"/>
                    <a:pt x="0" y="45"/>
                    <a:pt x="0" y="54"/>
                  </a:cubicBezTo>
                  <a:cubicBezTo>
                    <a:pt x="0" y="280"/>
                    <a:pt x="0" y="280"/>
                    <a:pt x="0" y="280"/>
                  </a:cubicBezTo>
                  <a:cubicBezTo>
                    <a:pt x="0" y="289"/>
                    <a:pt x="8" y="296"/>
                    <a:pt x="17" y="296"/>
                  </a:cubicBezTo>
                  <a:cubicBezTo>
                    <a:pt x="199" y="296"/>
                    <a:pt x="199" y="296"/>
                    <a:pt x="199" y="296"/>
                  </a:cubicBezTo>
                  <a:cubicBezTo>
                    <a:pt x="208" y="296"/>
                    <a:pt x="215" y="289"/>
                    <a:pt x="215" y="280"/>
                  </a:cubicBezTo>
                  <a:cubicBezTo>
                    <a:pt x="215" y="54"/>
                    <a:pt x="215" y="54"/>
                    <a:pt x="215" y="54"/>
                  </a:cubicBezTo>
                  <a:cubicBezTo>
                    <a:pt x="215" y="45"/>
                    <a:pt x="208" y="38"/>
                    <a:pt x="199" y="38"/>
                  </a:cubicBezTo>
                  <a:close/>
                  <a:moveTo>
                    <a:pt x="108" y="7"/>
                  </a:moveTo>
                  <a:cubicBezTo>
                    <a:pt x="113" y="7"/>
                    <a:pt x="117" y="12"/>
                    <a:pt x="117" y="17"/>
                  </a:cubicBezTo>
                  <a:cubicBezTo>
                    <a:pt x="117" y="22"/>
                    <a:pt x="113" y="27"/>
                    <a:pt x="108" y="27"/>
                  </a:cubicBezTo>
                  <a:cubicBezTo>
                    <a:pt x="102" y="27"/>
                    <a:pt x="98" y="22"/>
                    <a:pt x="98" y="17"/>
                  </a:cubicBezTo>
                  <a:cubicBezTo>
                    <a:pt x="98" y="12"/>
                    <a:pt x="102" y="7"/>
                    <a:pt x="108" y="7"/>
                  </a:cubicBezTo>
                  <a:close/>
                  <a:moveTo>
                    <a:pt x="147" y="272"/>
                  </a:moveTo>
                  <a:cubicBezTo>
                    <a:pt x="147" y="235"/>
                    <a:pt x="147" y="235"/>
                    <a:pt x="147" y="235"/>
                  </a:cubicBezTo>
                  <a:cubicBezTo>
                    <a:pt x="147" y="230"/>
                    <a:pt x="151" y="226"/>
                    <a:pt x="156" y="226"/>
                  </a:cubicBezTo>
                  <a:cubicBezTo>
                    <a:pt x="194" y="226"/>
                    <a:pt x="194" y="226"/>
                    <a:pt x="194" y="226"/>
                  </a:cubicBezTo>
                  <a:lnTo>
                    <a:pt x="147" y="272"/>
                  </a:lnTo>
                  <a:close/>
                  <a:moveTo>
                    <a:pt x="194" y="217"/>
                  </a:moveTo>
                  <a:cubicBezTo>
                    <a:pt x="194" y="217"/>
                    <a:pt x="194" y="217"/>
                    <a:pt x="194" y="217"/>
                  </a:cubicBezTo>
                  <a:cubicBezTo>
                    <a:pt x="156" y="217"/>
                    <a:pt x="156" y="217"/>
                    <a:pt x="156" y="217"/>
                  </a:cubicBezTo>
                  <a:cubicBezTo>
                    <a:pt x="146" y="217"/>
                    <a:pt x="138" y="225"/>
                    <a:pt x="138" y="235"/>
                  </a:cubicBezTo>
                  <a:cubicBezTo>
                    <a:pt x="138" y="272"/>
                    <a:pt x="138" y="272"/>
                    <a:pt x="138" y="272"/>
                  </a:cubicBezTo>
                  <a:cubicBezTo>
                    <a:pt x="31" y="272"/>
                    <a:pt x="31" y="272"/>
                    <a:pt x="31" y="272"/>
                  </a:cubicBezTo>
                  <a:cubicBezTo>
                    <a:pt x="26" y="272"/>
                    <a:pt x="22" y="268"/>
                    <a:pt x="22" y="264"/>
                  </a:cubicBezTo>
                  <a:cubicBezTo>
                    <a:pt x="22" y="61"/>
                    <a:pt x="22" y="61"/>
                    <a:pt x="22" y="61"/>
                  </a:cubicBezTo>
                  <a:cubicBezTo>
                    <a:pt x="22" y="56"/>
                    <a:pt x="26" y="52"/>
                    <a:pt x="31" y="52"/>
                  </a:cubicBezTo>
                  <a:cubicBezTo>
                    <a:pt x="52" y="52"/>
                    <a:pt x="52" y="52"/>
                    <a:pt x="52" y="52"/>
                  </a:cubicBezTo>
                  <a:cubicBezTo>
                    <a:pt x="55" y="56"/>
                    <a:pt x="60" y="59"/>
                    <a:pt x="66" y="59"/>
                  </a:cubicBezTo>
                  <a:cubicBezTo>
                    <a:pt x="150" y="59"/>
                    <a:pt x="150" y="59"/>
                    <a:pt x="150" y="59"/>
                  </a:cubicBezTo>
                  <a:cubicBezTo>
                    <a:pt x="156" y="59"/>
                    <a:pt x="160" y="56"/>
                    <a:pt x="163" y="52"/>
                  </a:cubicBezTo>
                  <a:cubicBezTo>
                    <a:pt x="185" y="52"/>
                    <a:pt x="185" y="52"/>
                    <a:pt x="185" y="52"/>
                  </a:cubicBezTo>
                  <a:cubicBezTo>
                    <a:pt x="190" y="52"/>
                    <a:pt x="194" y="56"/>
                    <a:pt x="194" y="61"/>
                  </a:cubicBezTo>
                  <a:lnTo>
                    <a:pt x="194" y="21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7" name="Rectangle 183">
              <a:extLst>
                <a:ext uri="{FF2B5EF4-FFF2-40B4-BE49-F238E27FC236}">
                  <a16:creationId xmlns:a16="http://schemas.microsoft.com/office/drawing/2014/main" id="{1DB4172C-B659-4383-B7F9-8B0C432A38BA}"/>
                </a:ext>
              </a:extLst>
            </p:cNvPr>
            <p:cNvSpPr>
              <a:spLocks noChangeArrowheads="1"/>
            </p:cNvSpPr>
            <p:nvPr userDrawn="1"/>
          </p:nvSpPr>
          <p:spPr bwMode="auto">
            <a:xfrm>
              <a:off x="4360445" y="1667367"/>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8" name="Freeform 184">
              <a:extLst>
                <a:ext uri="{FF2B5EF4-FFF2-40B4-BE49-F238E27FC236}">
                  <a16:creationId xmlns:a16="http://schemas.microsoft.com/office/drawing/2014/main" id="{1BF6ADFB-E5BF-4002-AEE7-C8E480A99CBC}"/>
                </a:ext>
              </a:extLst>
            </p:cNvPr>
            <p:cNvSpPr>
              <a:spLocks noEditPoints="1"/>
            </p:cNvSpPr>
            <p:nvPr userDrawn="1"/>
          </p:nvSpPr>
          <p:spPr bwMode="auto">
            <a:xfrm>
              <a:off x="4412424" y="1651171"/>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1 h 61"/>
                <a:gd name="T32" fmla="*/ 48 w 59"/>
                <a:gd name="T33" fmla="*/ 14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1"/>
                  </a:lnTo>
                  <a:lnTo>
                    <a:pt x="48" y="14"/>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9" name="Rectangle 185">
              <a:extLst>
                <a:ext uri="{FF2B5EF4-FFF2-40B4-BE49-F238E27FC236}">
                  <a16:creationId xmlns:a16="http://schemas.microsoft.com/office/drawing/2014/main" id="{E11B9E64-4768-4B54-8D0C-5F5171F1B58E}"/>
                </a:ext>
              </a:extLst>
            </p:cNvPr>
            <p:cNvSpPr>
              <a:spLocks noChangeArrowheads="1"/>
            </p:cNvSpPr>
            <p:nvPr userDrawn="1"/>
          </p:nvSpPr>
          <p:spPr bwMode="auto">
            <a:xfrm>
              <a:off x="4360445" y="1569306"/>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0" name="Freeform 186">
              <a:extLst>
                <a:ext uri="{FF2B5EF4-FFF2-40B4-BE49-F238E27FC236}">
                  <a16:creationId xmlns:a16="http://schemas.microsoft.com/office/drawing/2014/main" id="{8DA10DF7-B3AB-4901-94C0-96DD783A8C1C}"/>
                </a:ext>
              </a:extLst>
            </p:cNvPr>
            <p:cNvSpPr>
              <a:spLocks noEditPoints="1"/>
            </p:cNvSpPr>
            <p:nvPr userDrawn="1"/>
          </p:nvSpPr>
          <p:spPr bwMode="auto">
            <a:xfrm>
              <a:off x="4412424" y="1553110"/>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2 h 61"/>
                <a:gd name="T32" fmla="*/ 48 w 59"/>
                <a:gd name="T33" fmla="*/ 12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2"/>
                  </a:lnTo>
                  <a:lnTo>
                    <a:pt x="48" y="12"/>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1" name="Rectangle 187">
              <a:extLst>
                <a:ext uri="{FF2B5EF4-FFF2-40B4-BE49-F238E27FC236}">
                  <a16:creationId xmlns:a16="http://schemas.microsoft.com/office/drawing/2014/main" id="{F1318140-1506-40CD-A54D-1C9B5C16850C}"/>
                </a:ext>
              </a:extLst>
            </p:cNvPr>
            <p:cNvSpPr>
              <a:spLocks noChangeArrowheads="1"/>
            </p:cNvSpPr>
            <p:nvPr userDrawn="1"/>
          </p:nvSpPr>
          <p:spPr bwMode="auto">
            <a:xfrm>
              <a:off x="4371423" y="1764978"/>
              <a:ext cx="504814"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2" name="Freeform 188">
              <a:extLst>
                <a:ext uri="{FF2B5EF4-FFF2-40B4-BE49-F238E27FC236}">
                  <a16:creationId xmlns:a16="http://schemas.microsoft.com/office/drawing/2014/main" id="{E65A9EA9-A744-4AB0-B126-7F7C2EABB1F6}"/>
                </a:ext>
              </a:extLst>
            </p:cNvPr>
            <p:cNvSpPr>
              <a:spLocks noEditPoints="1"/>
            </p:cNvSpPr>
            <p:nvPr userDrawn="1"/>
          </p:nvSpPr>
          <p:spPr bwMode="auto">
            <a:xfrm>
              <a:off x="4412424" y="1751413"/>
              <a:ext cx="75550" cy="75550"/>
            </a:xfrm>
            <a:custGeom>
              <a:avLst/>
              <a:gdLst>
                <a:gd name="T0" fmla="*/ 5 w 59"/>
                <a:gd name="T1" fmla="*/ 0 h 59"/>
                <a:gd name="T2" fmla="*/ 0 w 59"/>
                <a:gd name="T3" fmla="*/ 0 h 59"/>
                <a:gd name="T4" fmla="*/ 0 w 59"/>
                <a:gd name="T5" fmla="*/ 4 h 59"/>
                <a:gd name="T6" fmla="*/ 0 w 59"/>
                <a:gd name="T7" fmla="*/ 54 h 59"/>
                <a:gd name="T8" fmla="*/ 0 w 59"/>
                <a:gd name="T9" fmla="*/ 59 h 59"/>
                <a:gd name="T10" fmla="*/ 5 w 59"/>
                <a:gd name="T11" fmla="*/ 59 h 59"/>
                <a:gd name="T12" fmla="*/ 55 w 59"/>
                <a:gd name="T13" fmla="*/ 59 h 59"/>
                <a:gd name="T14" fmla="*/ 59 w 59"/>
                <a:gd name="T15" fmla="*/ 59 h 59"/>
                <a:gd name="T16" fmla="*/ 59 w 59"/>
                <a:gd name="T17" fmla="*/ 54 h 59"/>
                <a:gd name="T18" fmla="*/ 59 w 59"/>
                <a:gd name="T19" fmla="*/ 4 h 59"/>
                <a:gd name="T20" fmla="*/ 59 w 59"/>
                <a:gd name="T21" fmla="*/ 0 h 59"/>
                <a:gd name="T22" fmla="*/ 55 w 59"/>
                <a:gd name="T23" fmla="*/ 0 h 59"/>
                <a:gd name="T24" fmla="*/ 5 w 59"/>
                <a:gd name="T25" fmla="*/ 0 h 59"/>
                <a:gd name="T26" fmla="*/ 48 w 59"/>
                <a:gd name="T27" fmla="*/ 47 h 59"/>
                <a:gd name="T28" fmla="*/ 12 w 59"/>
                <a:gd name="T29" fmla="*/ 47 h 59"/>
                <a:gd name="T30" fmla="*/ 12 w 59"/>
                <a:gd name="T31" fmla="*/ 12 h 59"/>
                <a:gd name="T32" fmla="*/ 48 w 59"/>
                <a:gd name="T33" fmla="*/ 12 h 59"/>
                <a:gd name="T34" fmla="*/ 48 w 59"/>
                <a:gd name="T35"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5" y="0"/>
                  </a:moveTo>
                  <a:lnTo>
                    <a:pt x="0" y="0"/>
                  </a:lnTo>
                  <a:lnTo>
                    <a:pt x="0" y="4"/>
                  </a:lnTo>
                  <a:lnTo>
                    <a:pt x="0" y="54"/>
                  </a:lnTo>
                  <a:lnTo>
                    <a:pt x="0" y="59"/>
                  </a:lnTo>
                  <a:lnTo>
                    <a:pt x="5" y="59"/>
                  </a:lnTo>
                  <a:lnTo>
                    <a:pt x="55" y="59"/>
                  </a:lnTo>
                  <a:lnTo>
                    <a:pt x="59" y="59"/>
                  </a:lnTo>
                  <a:lnTo>
                    <a:pt x="59" y="54"/>
                  </a:lnTo>
                  <a:lnTo>
                    <a:pt x="59" y="4"/>
                  </a:lnTo>
                  <a:lnTo>
                    <a:pt x="59" y="0"/>
                  </a:lnTo>
                  <a:lnTo>
                    <a:pt x="55" y="0"/>
                  </a:lnTo>
                  <a:lnTo>
                    <a:pt x="5" y="0"/>
                  </a:lnTo>
                  <a:close/>
                  <a:moveTo>
                    <a:pt x="48" y="47"/>
                  </a:moveTo>
                  <a:lnTo>
                    <a:pt x="12" y="47"/>
                  </a:lnTo>
                  <a:lnTo>
                    <a:pt x="12" y="12"/>
                  </a:lnTo>
                  <a:lnTo>
                    <a:pt x="48" y="12"/>
                  </a:lnTo>
                  <a:lnTo>
                    <a:pt x="48" y="4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grpSp>
      <p:sp>
        <p:nvSpPr>
          <p:cNvPr id="85" name="Freeform 87">
            <a:extLst>
              <a:ext uri="{FF2B5EF4-FFF2-40B4-BE49-F238E27FC236}">
                <a16:creationId xmlns:a16="http://schemas.microsoft.com/office/drawing/2014/main" id="{170D9AD7-6197-4A12-8FE0-26FB65C7EA21}"/>
              </a:ext>
            </a:extLst>
          </p:cNvPr>
          <p:cNvSpPr>
            <a:spLocks noEditPoints="1"/>
          </p:cNvSpPr>
          <p:nvPr userDrawn="1"/>
        </p:nvSpPr>
        <p:spPr bwMode="auto">
          <a:xfrm>
            <a:off x="7309268" y="4242043"/>
            <a:ext cx="452112" cy="592913"/>
          </a:xfrm>
          <a:custGeom>
            <a:avLst/>
            <a:gdLst>
              <a:gd name="T0" fmla="*/ 142 w 148"/>
              <a:gd name="T1" fmla="*/ 0 h 194"/>
              <a:gd name="T2" fmla="*/ 41 w 148"/>
              <a:gd name="T3" fmla="*/ 0 h 194"/>
              <a:gd name="T4" fmla="*/ 37 w 148"/>
              <a:gd name="T5" fmla="*/ 2 h 194"/>
              <a:gd name="T6" fmla="*/ 2 w 148"/>
              <a:gd name="T7" fmla="*/ 36 h 194"/>
              <a:gd name="T8" fmla="*/ 0 w 148"/>
              <a:gd name="T9" fmla="*/ 40 h 194"/>
              <a:gd name="T10" fmla="*/ 0 w 148"/>
              <a:gd name="T11" fmla="*/ 187 h 194"/>
              <a:gd name="T12" fmla="*/ 6 w 148"/>
              <a:gd name="T13" fmla="*/ 194 h 194"/>
              <a:gd name="T14" fmla="*/ 142 w 148"/>
              <a:gd name="T15" fmla="*/ 194 h 194"/>
              <a:gd name="T16" fmla="*/ 148 w 148"/>
              <a:gd name="T17" fmla="*/ 187 h 194"/>
              <a:gd name="T18" fmla="*/ 148 w 148"/>
              <a:gd name="T19" fmla="*/ 6 h 194"/>
              <a:gd name="T20" fmla="*/ 142 w 148"/>
              <a:gd name="T21" fmla="*/ 0 h 194"/>
              <a:gd name="T22" fmla="*/ 136 w 148"/>
              <a:gd name="T23" fmla="*/ 181 h 194"/>
              <a:gd name="T24" fmla="*/ 12 w 148"/>
              <a:gd name="T25" fmla="*/ 181 h 194"/>
              <a:gd name="T26" fmla="*/ 12 w 148"/>
              <a:gd name="T27" fmla="*/ 43 h 194"/>
              <a:gd name="T28" fmla="*/ 40 w 148"/>
              <a:gd name="T29" fmla="*/ 43 h 194"/>
              <a:gd name="T30" fmla="*/ 44 w 148"/>
              <a:gd name="T31" fmla="*/ 40 h 194"/>
              <a:gd name="T32" fmla="*/ 44 w 148"/>
              <a:gd name="T33" fmla="*/ 12 h 194"/>
              <a:gd name="T34" fmla="*/ 136 w 148"/>
              <a:gd name="T35" fmla="*/ 12 h 194"/>
              <a:gd name="T36" fmla="*/ 136 w 148"/>
              <a:gd name="T37" fmla="*/ 18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94">
                <a:moveTo>
                  <a:pt x="142" y="0"/>
                </a:moveTo>
                <a:cubicBezTo>
                  <a:pt x="41" y="0"/>
                  <a:pt x="41" y="0"/>
                  <a:pt x="41" y="0"/>
                </a:cubicBezTo>
                <a:cubicBezTo>
                  <a:pt x="40" y="0"/>
                  <a:pt x="38" y="1"/>
                  <a:pt x="37" y="2"/>
                </a:cubicBezTo>
                <a:cubicBezTo>
                  <a:pt x="2" y="36"/>
                  <a:pt x="2" y="36"/>
                  <a:pt x="2" y="36"/>
                </a:cubicBezTo>
                <a:cubicBezTo>
                  <a:pt x="1" y="37"/>
                  <a:pt x="0" y="39"/>
                  <a:pt x="0" y="40"/>
                </a:cubicBezTo>
                <a:cubicBezTo>
                  <a:pt x="0" y="187"/>
                  <a:pt x="0" y="187"/>
                  <a:pt x="0" y="187"/>
                </a:cubicBezTo>
                <a:cubicBezTo>
                  <a:pt x="0" y="191"/>
                  <a:pt x="3" y="194"/>
                  <a:pt x="6" y="194"/>
                </a:cubicBezTo>
                <a:cubicBezTo>
                  <a:pt x="142" y="194"/>
                  <a:pt x="142" y="194"/>
                  <a:pt x="142" y="194"/>
                </a:cubicBezTo>
                <a:cubicBezTo>
                  <a:pt x="146" y="194"/>
                  <a:pt x="148" y="191"/>
                  <a:pt x="148" y="187"/>
                </a:cubicBezTo>
                <a:cubicBezTo>
                  <a:pt x="148" y="6"/>
                  <a:pt x="148" y="6"/>
                  <a:pt x="148" y="6"/>
                </a:cubicBezTo>
                <a:cubicBezTo>
                  <a:pt x="148" y="3"/>
                  <a:pt x="146" y="0"/>
                  <a:pt x="142" y="0"/>
                </a:cubicBezTo>
                <a:close/>
                <a:moveTo>
                  <a:pt x="136" y="181"/>
                </a:moveTo>
                <a:cubicBezTo>
                  <a:pt x="12" y="181"/>
                  <a:pt x="12" y="181"/>
                  <a:pt x="12" y="181"/>
                </a:cubicBezTo>
                <a:cubicBezTo>
                  <a:pt x="12" y="43"/>
                  <a:pt x="12" y="43"/>
                  <a:pt x="12" y="43"/>
                </a:cubicBezTo>
                <a:cubicBezTo>
                  <a:pt x="40" y="43"/>
                  <a:pt x="40" y="43"/>
                  <a:pt x="40" y="43"/>
                </a:cubicBezTo>
                <a:cubicBezTo>
                  <a:pt x="42" y="43"/>
                  <a:pt x="44" y="42"/>
                  <a:pt x="44" y="40"/>
                </a:cubicBezTo>
                <a:cubicBezTo>
                  <a:pt x="44" y="12"/>
                  <a:pt x="44" y="12"/>
                  <a:pt x="44" y="12"/>
                </a:cubicBezTo>
                <a:cubicBezTo>
                  <a:pt x="136" y="12"/>
                  <a:pt x="136" y="12"/>
                  <a:pt x="136" y="12"/>
                </a:cubicBezTo>
                <a:lnTo>
                  <a:pt x="136" y="18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86" name="Freeform 88">
            <a:extLst>
              <a:ext uri="{FF2B5EF4-FFF2-40B4-BE49-F238E27FC236}">
                <a16:creationId xmlns:a16="http://schemas.microsoft.com/office/drawing/2014/main" id="{E511B7C8-CF6D-4D0E-90DE-8E01329D7077}"/>
              </a:ext>
            </a:extLst>
          </p:cNvPr>
          <p:cNvSpPr>
            <a:spLocks noEditPoints="1"/>
          </p:cNvSpPr>
          <p:nvPr userDrawn="1"/>
        </p:nvSpPr>
        <p:spPr bwMode="auto">
          <a:xfrm>
            <a:off x="7356078" y="4362935"/>
            <a:ext cx="330688" cy="369440"/>
          </a:xfrm>
          <a:custGeom>
            <a:avLst/>
            <a:gdLst>
              <a:gd name="T0" fmla="*/ 17 w 108"/>
              <a:gd name="T1" fmla="*/ 60 h 121"/>
              <a:gd name="T2" fmla="*/ 0 w 108"/>
              <a:gd name="T3" fmla="*/ 62 h 121"/>
              <a:gd name="T4" fmla="*/ 17 w 108"/>
              <a:gd name="T5" fmla="*/ 64 h 121"/>
              <a:gd name="T6" fmla="*/ 1 w 108"/>
              <a:gd name="T7" fmla="*/ 94 h 121"/>
              <a:gd name="T8" fmla="*/ 1 w 108"/>
              <a:gd name="T9" fmla="*/ 97 h 121"/>
              <a:gd name="T10" fmla="*/ 20 w 108"/>
              <a:gd name="T11" fmla="*/ 65 h 121"/>
              <a:gd name="T12" fmla="*/ 29 w 108"/>
              <a:gd name="T13" fmla="*/ 93 h 121"/>
              <a:gd name="T14" fmla="*/ 31 w 108"/>
              <a:gd name="T15" fmla="*/ 98 h 121"/>
              <a:gd name="T16" fmla="*/ 34 w 108"/>
              <a:gd name="T17" fmla="*/ 93 h 121"/>
              <a:gd name="T18" fmla="*/ 59 w 108"/>
              <a:gd name="T19" fmla="*/ 115 h 121"/>
              <a:gd name="T20" fmla="*/ 61 w 108"/>
              <a:gd name="T21" fmla="*/ 121 h 121"/>
              <a:gd name="T22" fmla="*/ 63 w 108"/>
              <a:gd name="T23" fmla="*/ 115 h 121"/>
              <a:gd name="T24" fmla="*/ 89 w 108"/>
              <a:gd name="T25" fmla="*/ 64 h 121"/>
              <a:gd name="T26" fmla="*/ 92 w 108"/>
              <a:gd name="T27" fmla="*/ 64 h 121"/>
              <a:gd name="T28" fmla="*/ 108 w 108"/>
              <a:gd name="T29" fmla="*/ 62 h 121"/>
              <a:gd name="T30" fmla="*/ 94 w 108"/>
              <a:gd name="T31" fmla="*/ 60 h 121"/>
              <a:gd name="T32" fmla="*/ 103 w 108"/>
              <a:gd name="T33" fmla="*/ 7 h 121"/>
              <a:gd name="T34" fmla="*/ 102 w 108"/>
              <a:gd name="T35" fmla="*/ 0 h 121"/>
              <a:gd name="T36" fmla="*/ 100 w 108"/>
              <a:gd name="T37" fmla="*/ 6 h 121"/>
              <a:gd name="T38" fmla="*/ 81 w 108"/>
              <a:gd name="T39" fmla="*/ 33 h 121"/>
              <a:gd name="T40" fmla="*/ 78 w 108"/>
              <a:gd name="T41" fmla="*/ 28 h 121"/>
              <a:gd name="T42" fmla="*/ 76 w 108"/>
              <a:gd name="T43" fmla="*/ 33 h 121"/>
              <a:gd name="T44" fmla="*/ 45 w 108"/>
              <a:gd name="T45" fmla="*/ 60 h 121"/>
              <a:gd name="T46" fmla="*/ 39 w 108"/>
              <a:gd name="T47" fmla="*/ 60 h 121"/>
              <a:gd name="T48" fmla="*/ 20 w 108"/>
              <a:gd name="T49" fmla="*/ 59 h 121"/>
              <a:gd name="T50" fmla="*/ 88 w 108"/>
              <a:gd name="T51" fmla="*/ 58 h 121"/>
              <a:gd name="T52" fmla="*/ 75 w 108"/>
              <a:gd name="T53" fmla="*/ 60 h 121"/>
              <a:gd name="T54" fmla="*/ 45 w 108"/>
              <a:gd name="T55" fmla="*/ 64 h 121"/>
              <a:gd name="T56" fmla="*/ 61 w 108"/>
              <a:gd name="T57" fmla="*/ 112 h 121"/>
              <a:gd name="T58" fmla="*/ 45 w 108"/>
              <a:gd name="T59" fmla="*/ 64 h 121"/>
              <a:gd name="T60" fmla="*/ 39 w 108"/>
              <a:gd name="T61" fmla="*/ 64 h 121"/>
              <a:gd name="T62" fmla="*/ 23 w 108"/>
              <a:gd name="T63" fmla="*/ 64 h 121"/>
              <a:gd name="T64" fmla="*/ 39 w 108"/>
              <a:gd name="T65" fmla="*/ 6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21">
                <a:moveTo>
                  <a:pt x="20" y="59"/>
                </a:moveTo>
                <a:cubicBezTo>
                  <a:pt x="19" y="59"/>
                  <a:pt x="18" y="59"/>
                  <a:pt x="17" y="60"/>
                </a:cubicBezTo>
                <a:cubicBezTo>
                  <a:pt x="2" y="60"/>
                  <a:pt x="2" y="60"/>
                  <a:pt x="2" y="60"/>
                </a:cubicBezTo>
                <a:cubicBezTo>
                  <a:pt x="1" y="60"/>
                  <a:pt x="0" y="61"/>
                  <a:pt x="0" y="62"/>
                </a:cubicBezTo>
                <a:cubicBezTo>
                  <a:pt x="0" y="63"/>
                  <a:pt x="1" y="64"/>
                  <a:pt x="2" y="64"/>
                </a:cubicBezTo>
                <a:cubicBezTo>
                  <a:pt x="17" y="64"/>
                  <a:pt x="17" y="64"/>
                  <a:pt x="17" y="64"/>
                </a:cubicBezTo>
                <a:cubicBezTo>
                  <a:pt x="18" y="64"/>
                  <a:pt x="18" y="64"/>
                  <a:pt x="18" y="64"/>
                </a:cubicBezTo>
                <a:cubicBezTo>
                  <a:pt x="1" y="94"/>
                  <a:pt x="1" y="94"/>
                  <a:pt x="1" y="94"/>
                </a:cubicBezTo>
                <a:cubicBezTo>
                  <a:pt x="1" y="94"/>
                  <a:pt x="1" y="94"/>
                  <a:pt x="1" y="94"/>
                </a:cubicBezTo>
                <a:cubicBezTo>
                  <a:pt x="0" y="95"/>
                  <a:pt x="1" y="96"/>
                  <a:pt x="1" y="97"/>
                </a:cubicBezTo>
                <a:cubicBezTo>
                  <a:pt x="2" y="97"/>
                  <a:pt x="3" y="97"/>
                  <a:pt x="4" y="96"/>
                </a:cubicBezTo>
                <a:cubicBezTo>
                  <a:pt x="20" y="65"/>
                  <a:pt x="20" y="65"/>
                  <a:pt x="20" y="65"/>
                </a:cubicBezTo>
                <a:cubicBezTo>
                  <a:pt x="20" y="65"/>
                  <a:pt x="20" y="65"/>
                  <a:pt x="20" y="65"/>
                </a:cubicBezTo>
                <a:cubicBezTo>
                  <a:pt x="29" y="93"/>
                  <a:pt x="29" y="93"/>
                  <a:pt x="29" y="93"/>
                </a:cubicBezTo>
                <a:cubicBezTo>
                  <a:pt x="28" y="93"/>
                  <a:pt x="28" y="94"/>
                  <a:pt x="28" y="95"/>
                </a:cubicBezTo>
                <a:cubicBezTo>
                  <a:pt x="28" y="97"/>
                  <a:pt x="29" y="98"/>
                  <a:pt x="31" y="98"/>
                </a:cubicBezTo>
                <a:cubicBezTo>
                  <a:pt x="33" y="98"/>
                  <a:pt x="34" y="97"/>
                  <a:pt x="34" y="95"/>
                </a:cubicBezTo>
                <a:cubicBezTo>
                  <a:pt x="34" y="94"/>
                  <a:pt x="34" y="94"/>
                  <a:pt x="34" y="93"/>
                </a:cubicBezTo>
                <a:cubicBezTo>
                  <a:pt x="42" y="66"/>
                  <a:pt x="42" y="66"/>
                  <a:pt x="42" y="66"/>
                </a:cubicBezTo>
                <a:cubicBezTo>
                  <a:pt x="59" y="115"/>
                  <a:pt x="59" y="115"/>
                  <a:pt x="59" y="115"/>
                </a:cubicBezTo>
                <a:cubicBezTo>
                  <a:pt x="58" y="116"/>
                  <a:pt x="57" y="117"/>
                  <a:pt x="57" y="118"/>
                </a:cubicBezTo>
                <a:cubicBezTo>
                  <a:pt x="57" y="120"/>
                  <a:pt x="59" y="121"/>
                  <a:pt x="61" y="121"/>
                </a:cubicBezTo>
                <a:cubicBezTo>
                  <a:pt x="63" y="121"/>
                  <a:pt x="64" y="120"/>
                  <a:pt x="64" y="118"/>
                </a:cubicBezTo>
                <a:cubicBezTo>
                  <a:pt x="64" y="117"/>
                  <a:pt x="64" y="116"/>
                  <a:pt x="63" y="115"/>
                </a:cubicBezTo>
                <a:cubicBezTo>
                  <a:pt x="74" y="64"/>
                  <a:pt x="74" y="64"/>
                  <a:pt x="74" y="64"/>
                </a:cubicBezTo>
                <a:cubicBezTo>
                  <a:pt x="89" y="64"/>
                  <a:pt x="89" y="64"/>
                  <a:pt x="89" y="64"/>
                </a:cubicBezTo>
                <a:cubicBezTo>
                  <a:pt x="89" y="64"/>
                  <a:pt x="90" y="64"/>
                  <a:pt x="90" y="64"/>
                </a:cubicBezTo>
                <a:cubicBezTo>
                  <a:pt x="91" y="64"/>
                  <a:pt x="91" y="64"/>
                  <a:pt x="92" y="64"/>
                </a:cubicBezTo>
                <a:cubicBezTo>
                  <a:pt x="106" y="64"/>
                  <a:pt x="106" y="64"/>
                  <a:pt x="106" y="64"/>
                </a:cubicBezTo>
                <a:cubicBezTo>
                  <a:pt x="107" y="64"/>
                  <a:pt x="108" y="63"/>
                  <a:pt x="108" y="62"/>
                </a:cubicBezTo>
                <a:cubicBezTo>
                  <a:pt x="108" y="61"/>
                  <a:pt x="107" y="60"/>
                  <a:pt x="106" y="60"/>
                </a:cubicBezTo>
                <a:cubicBezTo>
                  <a:pt x="94" y="60"/>
                  <a:pt x="94" y="60"/>
                  <a:pt x="94" y="60"/>
                </a:cubicBezTo>
                <a:cubicBezTo>
                  <a:pt x="94" y="59"/>
                  <a:pt x="93" y="58"/>
                  <a:pt x="92" y="58"/>
                </a:cubicBezTo>
                <a:cubicBezTo>
                  <a:pt x="103" y="7"/>
                  <a:pt x="103" y="7"/>
                  <a:pt x="103" y="7"/>
                </a:cubicBezTo>
                <a:cubicBezTo>
                  <a:pt x="104" y="6"/>
                  <a:pt x="105" y="5"/>
                  <a:pt x="105" y="4"/>
                </a:cubicBezTo>
                <a:cubicBezTo>
                  <a:pt x="105" y="2"/>
                  <a:pt x="104" y="0"/>
                  <a:pt x="102" y="0"/>
                </a:cubicBezTo>
                <a:cubicBezTo>
                  <a:pt x="100" y="0"/>
                  <a:pt x="99" y="2"/>
                  <a:pt x="99" y="4"/>
                </a:cubicBezTo>
                <a:cubicBezTo>
                  <a:pt x="99" y="5"/>
                  <a:pt x="99" y="5"/>
                  <a:pt x="100" y="6"/>
                </a:cubicBezTo>
                <a:cubicBezTo>
                  <a:pt x="90" y="54"/>
                  <a:pt x="90" y="54"/>
                  <a:pt x="90" y="54"/>
                </a:cubicBezTo>
                <a:cubicBezTo>
                  <a:pt x="81" y="33"/>
                  <a:pt x="81" y="33"/>
                  <a:pt x="81" y="33"/>
                </a:cubicBezTo>
                <a:cubicBezTo>
                  <a:pt x="82" y="33"/>
                  <a:pt x="82" y="32"/>
                  <a:pt x="82" y="32"/>
                </a:cubicBezTo>
                <a:cubicBezTo>
                  <a:pt x="82" y="30"/>
                  <a:pt x="80" y="28"/>
                  <a:pt x="78" y="28"/>
                </a:cubicBezTo>
                <a:cubicBezTo>
                  <a:pt x="77" y="28"/>
                  <a:pt x="75" y="30"/>
                  <a:pt x="75" y="32"/>
                </a:cubicBezTo>
                <a:cubicBezTo>
                  <a:pt x="75" y="32"/>
                  <a:pt x="75" y="33"/>
                  <a:pt x="76" y="33"/>
                </a:cubicBezTo>
                <a:cubicBezTo>
                  <a:pt x="71" y="60"/>
                  <a:pt x="71" y="60"/>
                  <a:pt x="71" y="60"/>
                </a:cubicBezTo>
                <a:cubicBezTo>
                  <a:pt x="45" y="60"/>
                  <a:pt x="45" y="60"/>
                  <a:pt x="45" y="60"/>
                </a:cubicBezTo>
                <a:cubicBezTo>
                  <a:pt x="44" y="59"/>
                  <a:pt x="43" y="59"/>
                  <a:pt x="42" y="59"/>
                </a:cubicBezTo>
                <a:cubicBezTo>
                  <a:pt x="41" y="59"/>
                  <a:pt x="40" y="59"/>
                  <a:pt x="39" y="60"/>
                </a:cubicBezTo>
                <a:cubicBezTo>
                  <a:pt x="23" y="60"/>
                  <a:pt x="23" y="60"/>
                  <a:pt x="23" y="60"/>
                </a:cubicBezTo>
                <a:cubicBezTo>
                  <a:pt x="23" y="59"/>
                  <a:pt x="22" y="59"/>
                  <a:pt x="20" y="59"/>
                </a:cubicBezTo>
                <a:close/>
                <a:moveTo>
                  <a:pt x="79" y="39"/>
                </a:moveTo>
                <a:cubicBezTo>
                  <a:pt x="88" y="58"/>
                  <a:pt x="88" y="58"/>
                  <a:pt x="88" y="58"/>
                </a:cubicBezTo>
                <a:cubicBezTo>
                  <a:pt x="88" y="59"/>
                  <a:pt x="87" y="60"/>
                  <a:pt x="87" y="60"/>
                </a:cubicBezTo>
                <a:cubicBezTo>
                  <a:pt x="75" y="60"/>
                  <a:pt x="75" y="60"/>
                  <a:pt x="75" y="60"/>
                </a:cubicBezTo>
                <a:lnTo>
                  <a:pt x="79" y="39"/>
                </a:lnTo>
                <a:close/>
                <a:moveTo>
                  <a:pt x="45" y="64"/>
                </a:moveTo>
                <a:cubicBezTo>
                  <a:pt x="70" y="64"/>
                  <a:pt x="70" y="64"/>
                  <a:pt x="70" y="64"/>
                </a:cubicBezTo>
                <a:cubicBezTo>
                  <a:pt x="61" y="112"/>
                  <a:pt x="61" y="112"/>
                  <a:pt x="61" y="112"/>
                </a:cubicBezTo>
                <a:cubicBezTo>
                  <a:pt x="44" y="64"/>
                  <a:pt x="44" y="64"/>
                  <a:pt x="44" y="64"/>
                </a:cubicBezTo>
                <a:cubicBezTo>
                  <a:pt x="44" y="64"/>
                  <a:pt x="44" y="64"/>
                  <a:pt x="45" y="64"/>
                </a:cubicBezTo>
                <a:close/>
                <a:moveTo>
                  <a:pt x="39" y="64"/>
                </a:moveTo>
                <a:cubicBezTo>
                  <a:pt x="39" y="64"/>
                  <a:pt x="39" y="64"/>
                  <a:pt x="39" y="64"/>
                </a:cubicBezTo>
                <a:cubicBezTo>
                  <a:pt x="31" y="90"/>
                  <a:pt x="31" y="90"/>
                  <a:pt x="31" y="90"/>
                </a:cubicBezTo>
                <a:cubicBezTo>
                  <a:pt x="23" y="64"/>
                  <a:pt x="23" y="64"/>
                  <a:pt x="23" y="64"/>
                </a:cubicBezTo>
                <a:cubicBezTo>
                  <a:pt x="23" y="64"/>
                  <a:pt x="23" y="64"/>
                  <a:pt x="23" y="64"/>
                </a:cubicBezTo>
                <a:lnTo>
                  <a:pt x="39" y="6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6" name="Gruppieren 241">
            <a:extLst>
              <a:ext uri="{FF2B5EF4-FFF2-40B4-BE49-F238E27FC236}">
                <a16:creationId xmlns:a16="http://schemas.microsoft.com/office/drawing/2014/main" id="{6F811C5B-0268-4629-B922-ACB1761F0992}"/>
              </a:ext>
            </a:extLst>
          </p:cNvPr>
          <p:cNvGrpSpPr/>
          <p:nvPr userDrawn="1"/>
        </p:nvGrpSpPr>
        <p:grpSpPr bwMode="gray">
          <a:xfrm>
            <a:off x="9966868" y="1586223"/>
            <a:ext cx="730678" cy="708345"/>
            <a:chOff x="98696" y="3961668"/>
            <a:chExt cx="510841" cy="495227"/>
          </a:xfrm>
          <a:solidFill>
            <a:schemeClr val="accent3"/>
          </a:solidFill>
        </p:grpSpPr>
        <p:sp>
          <p:nvSpPr>
            <p:cNvPr id="107" name="Freeform 1091">
              <a:extLst>
                <a:ext uri="{FF2B5EF4-FFF2-40B4-BE49-F238E27FC236}">
                  <a16:creationId xmlns:a16="http://schemas.microsoft.com/office/drawing/2014/main" id="{BC182C57-4513-4369-A735-D9FAE11F67CD}"/>
                </a:ext>
              </a:extLst>
            </p:cNvPr>
            <p:cNvSpPr>
              <a:spLocks/>
            </p:cNvSpPr>
            <p:nvPr/>
          </p:nvSpPr>
          <p:spPr bwMode="gray">
            <a:xfrm>
              <a:off x="98696" y="3961668"/>
              <a:ext cx="497458" cy="495227"/>
            </a:xfrm>
            <a:custGeom>
              <a:avLst/>
              <a:gdLst>
                <a:gd name="T0" fmla="*/ 290 w 313"/>
                <a:gd name="T1" fmla="*/ 104 h 311"/>
                <a:gd name="T2" fmla="*/ 227 w 313"/>
                <a:gd name="T3" fmla="*/ 278 h 311"/>
                <a:gd name="T4" fmla="*/ 48 w 313"/>
                <a:gd name="T5" fmla="*/ 243 h 311"/>
                <a:gd name="T6" fmla="*/ 59 w 313"/>
                <a:gd name="T7" fmla="*/ 54 h 311"/>
                <a:gd name="T8" fmla="*/ 245 w 313"/>
                <a:gd name="T9" fmla="*/ 43 h 311"/>
                <a:gd name="T10" fmla="*/ 242 w 313"/>
                <a:gd name="T11" fmla="*/ 46 h 311"/>
                <a:gd name="T12" fmla="*/ 224 w 313"/>
                <a:gd name="T13" fmla="*/ 61 h 311"/>
                <a:gd name="T14" fmla="*/ 217 w 313"/>
                <a:gd name="T15" fmla="*/ 61 h 311"/>
                <a:gd name="T16" fmla="*/ 144 w 313"/>
                <a:gd name="T17" fmla="*/ 45 h 311"/>
                <a:gd name="T18" fmla="*/ 53 w 313"/>
                <a:gd name="T19" fmla="*/ 119 h 311"/>
                <a:gd name="T20" fmla="*/ 81 w 313"/>
                <a:gd name="T21" fmla="*/ 234 h 311"/>
                <a:gd name="T22" fmla="*/ 190 w 313"/>
                <a:gd name="T23" fmla="*/ 260 h 311"/>
                <a:gd name="T24" fmla="*/ 265 w 313"/>
                <a:gd name="T25" fmla="*/ 182 h 311"/>
                <a:gd name="T26" fmla="*/ 267 w 313"/>
                <a:gd name="T27" fmla="*/ 137 h 311"/>
                <a:gd name="T28" fmla="*/ 269 w 313"/>
                <a:gd name="T29" fmla="*/ 131 h 311"/>
                <a:gd name="T30" fmla="*/ 290 w 313"/>
                <a:gd name="T31"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311">
                  <a:moveTo>
                    <a:pt x="290" y="104"/>
                  </a:moveTo>
                  <a:cubicBezTo>
                    <a:pt x="313" y="163"/>
                    <a:pt x="294" y="240"/>
                    <a:pt x="227" y="278"/>
                  </a:cubicBezTo>
                  <a:cubicBezTo>
                    <a:pt x="167" y="311"/>
                    <a:pt x="92" y="298"/>
                    <a:pt x="48" y="243"/>
                  </a:cubicBezTo>
                  <a:cubicBezTo>
                    <a:pt x="0" y="184"/>
                    <a:pt x="8" y="103"/>
                    <a:pt x="59" y="54"/>
                  </a:cubicBezTo>
                  <a:cubicBezTo>
                    <a:pt x="113" y="0"/>
                    <a:pt x="194" y="2"/>
                    <a:pt x="245" y="43"/>
                  </a:cubicBezTo>
                  <a:cubicBezTo>
                    <a:pt x="244" y="44"/>
                    <a:pt x="243" y="45"/>
                    <a:pt x="242" y="46"/>
                  </a:cubicBezTo>
                  <a:cubicBezTo>
                    <a:pt x="236" y="51"/>
                    <a:pt x="230" y="56"/>
                    <a:pt x="224" y="61"/>
                  </a:cubicBezTo>
                  <a:cubicBezTo>
                    <a:pt x="221" y="63"/>
                    <a:pt x="220" y="63"/>
                    <a:pt x="217" y="61"/>
                  </a:cubicBezTo>
                  <a:cubicBezTo>
                    <a:pt x="195" y="47"/>
                    <a:pt x="170" y="41"/>
                    <a:pt x="144" y="45"/>
                  </a:cubicBezTo>
                  <a:cubicBezTo>
                    <a:pt x="99" y="51"/>
                    <a:pt x="68" y="76"/>
                    <a:pt x="53" y="119"/>
                  </a:cubicBezTo>
                  <a:cubicBezTo>
                    <a:pt x="38" y="162"/>
                    <a:pt x="48" y="202"/>
                    <a:pt x="81" y="234"/>
                  </a:cubicBezTo>
                  <a:cubicBezTo>
                    <a:pt x="112" y="264"/>
                    <a:pt x="149" y="272"/>
                    <a:pt x="190" y="260"/>
                  </a:cubicBezTo>
                  <a:cubicBezTo>
                    <a:pt x="229" y="249"/>
                    <a:pt x="254" y="221"/>
                    <a:pt x="265" y="182"/>
                  </a:cubicBezTo>
                  <a:cubicBezTo>
                    <a:pt x="269" y="167"/>
                    <a:pt x="269" y="152"/>
                    <a:pt x="267" y="137"/>
                  </a:cubicBezTo>
                  <a:cubicBezTo>
                    <a:pt x="267" y="135"/>
                    <a:pt x="268" y="132"/>
                    <a:pt x="269" y="131"/>
                  </a:cubicBezTo>
                  <a:cubicBezTo>
                    <a:pt x="275" y="122"/>
                    <a:pt x="282" y="113"/>
                    <a:pt x="2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8" name="Freeform 1092">
              <a:extLst>
                <a:ext uri="{FF2B5EF4-FFF2-40B4-BE49-F238E27FC236}">
                  <a16:creationId xmlns:a16="http://schemas.microsoft.com/office/drawing/2014/main" id="{ABA6DD75-80F7-48CD-9A1F-9512DC304939}"/>
                </a:ext>
              </a:extLst>
            </p:cNvPr>
            <p:cNvSpPr>
              <a:spLocks/>
            </p:cNvSpPr>
            <p:nvPr/>
          </p:nvSpPr>
          <p:spPr bwMode="gray">
            <a:xfrm>
              <a:off x="221386" y="3999591"/>
              <a:ext cx="388151" cy="336843"/>
            </a:xfrm>
            <a:custGeom>
              <a:avLst/>
              <a:gdLst>
                <a:gd name="T0" fmla="*/ 0 w 245"/>
                <a:gd name="T1" fmla="*/ 106 h 211"/>
                <a:gd name="T2" fmla="*/ 20 w 245"/>
                <a:gd name="T3" fmla="*/ 88 h 211"/>
                <a:gd name="T4" fmla="*/ 24 w 245"/>
                <a:gd name="T5" fmla="*/ 88 h 211"/>
                <a:gd name="T6" fmla="*/ 83 w 245"/>
                <a:gd name="T7" fmla="*/ 123 h 211"/>
                <a:gd name="T8" fmla="*/ 89 w 245"/>
                <a:gd name="T9" fmla="*/ 128 h 211"/>
                <a:gd name="T10" fmla="*/ 239 w 245"/>
                <a:gd name="T11" fmla="*/ 0 h 211"/>
                <a:gd name="T12" fmla="*/ 244 w 245"/>
                <a:gd name="T13" fmla="*/ 13 h 211"/>
                <a:gd name="T14" fmla="*/ 243 w 245"/>
                <a:gd name="T15" fmla="*/ 17 h 211"/>
                <a:gd name="T16" fmla="*/ 200 w 245"/>
                <a:gd name="T17" fmla="*/ 60 h 211"/>
                <a:gd name="T18" fmla="*/ 133 w 245"/>
                <a:gd name="T19" fmla="*/ 153 h 211"/>
                <a:gd name="T20" fmla="*/ 99 w 245"/>
                <a:gd name="T21" fmla="*/ 211 h 211"/>
                <a:gd name="T22" fmla="*/ 0 w 245"/>
                <a:gd name="T23"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11">
                  <a:moveTo>
                    <a:pt x="0" y="106"/>
                  </a:moveTo>
                  <a:cubicBezTo>
                    <a:pt x="7" y="100"/>
                    <a:pt x="13" y="94"/>
                    <a:pt x="20" y="88"/>
                  </a:cubicBezTo>
                  <a:cubicBezTo>
                    <a:pt x="21" y="88"/>
                    <a:pt x="23" y="88"/>
                    <a:pt x="24" y="88"/>
                  </a:cubicBezTo>
                  <a:cubicBezTo>
                    <a:pt x="45" y="98"/>
                    <a:pt x="65" y="110"/>
                    <a:pt x="83" y="123"/>
                  </a:cubicBezTo>
                  <a:cubicBezTo>
                    <a:pt x="85" y="125"/>
                    <a:pt x="87" y="126"/>
                    <a:pt x="89" y="128"/>
                  </a:cubicBezTo>
                  <a:cubicBezTo>
                    <a:pt x="132" y="77"/>
                    <a:pt x="181" y="33"/>
                    <a:pt x="239" y="0"/>
                  </a:cubicBezTo>
                  <a:cubicBezTo>
                    <a:pt x="240" y="4"/>
                    <a:pt x="243" y="9"/>
                    <a:pt x="244" y="13"/>
                  </a:cubicBezTo>
                  <a:cubicBezTo>
                    <a:pt x="245" y="14"/>
                    <a:pt x="244" y="16"/>
                    <a:pt x="243" y="17"/>
                  </a:cubicBezTo>
                  <a:cubicBezTo>
                    <a:pt x="228" y="32"/>
                    <a:pt x="214" y="45"/>
                    <a:pt x="200" y="60"/>
                  </a:cubicBezTo>
                  <a:cubicBezTo>
                    <a:pt x="174" y="89"/>
                    <a:pt x="153" y="120"/>
                    <a:pt x="133" y="153"/>
                  </a:cubicBezTo>
                  <a:cubicBezTo>
                    <a:pt x="122" y="172"/>
                    <a:pt x="110" y="191"/>
                    <a:pt x="99" y="211"/>
                  </a:cubicBezTo>
                  <a:cubicBezTo>
                    <a:pt x="68" y="174"/>
                    <a:pt x="36" y="139"/>
                    <a:pt x="0"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09" name="Group 4">
            <a:extLst>
              <a:ext uri="{FF2B5EF4-FFF2-40B4-BE49-F238E27FC236}">
                <a16:creationId xmlns:a16="http://schemas.microsoft.com/office/drawing/2014/main" id="{D3100E8D-966D-4691-84A6-D66359071071}"/>
              </a:ext>
            </a:extLst>
          </p:cNvPr>
          <p:cNvGrpSpPr>
            <a:grpSpLocks noChangeAspect="1"/>
          </p:cNvGrpSpPr>
          <p:nvPr userDrawn="1"/>
        </p:nvGrpSpPr>
        <p:grpSpPr bwMode="auto">
          <a:xfrm>
            <a:off x="1491417" y="4293482"/>
            <a:ext cx="721819" cy="510555"/>
            <a:chOff x="2228" y="493"/>
            <a:chExt cx="1148" cy="812"/>
          </a:xfrm>
        </p:grpSpPr>
        <p:sp>
          <p:nvSpPr>
            <p:cNvPr id="110" name="AutoShape 3">
              <a:extLst>
                <a:ext uri="{FF2B5EF4-FFF2-40B4-BE49-F238E27FC236}">
                  <a16:creationId xmlns:a16="http://schemas.microsoft.com/office/drawing/2014/main" id="{C5D85192-CFF3-4D77-A2D4-DB7541FA28BB}"/>
                </a:ext>
              </a:extLst>
            </p:cNvPr>
            <p:cNvSpPr>
              <a:spLocks noChangeAspect="1" noChangeArrowheads="1" noTextEdit="1"/>
            </p:cNvSpPr>
            <p:nvPr/>
          </p:nvSpPr>
          <p:spPr bwMode="auto">
            <a:xfrm>
              <a:off x="2228" y="493"/>
              <a:ext cx="1148"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
              <a:extLst>
                <a:ext uri="{FF2B5EF4-FFF2-40B4-BE49-F238E27FC236}">
                  <a16:creationId xmlns:a16="http://schemas.microsoft.com/office/drawing/2014/main" id="{BDA1D9A6-4703-4247-A819-54188B2BAB7E}"/>
                </a:ext>
              </a:extLst>
            </p:cNvPr>
            <p:cNvSpPr>
              <a:spLocks/>
            </p:cNvSpPr>
            <p:nvPr/>
          </p:nvSpPr>
          <p:spPr bwMode="auto">
            <a:xfrm>
              <a:off x="2229" y="492"/>
              <a:ext cx="1148" cy="814"/>
            </a:xfrm>
            <a:custGeom>
              <a:avLst/>
              <a:gdLst>
                <a:gd name="T0" fmla="*/ 1830 w 1830"/>
                <a:gd name="T1" fmla="*/ 917 h 1295"/>
                <a:gd name="T2" fmla="*/ 1719 w 1830"/>
                <a:gd name="T3" fmla="*/ 726 h 1295"/>
                <a:gd name="T4" fmla="*/ 1719 w 1830"/>
                <a:gd name="T5" fmla="*/ 547 h 1295"/>
                <a:gd name="T6" fmla="*/ 1606 w 1830"/>
                <a:gd name="T7" fmla="*/ 410 h 1295"/>
                <a:gd name="T8" fmla="*/ 1569 w 1830"/>
                <a:gd name="T9" fmla="*/ 373 h 1295"/>
                <a:gd name="T10" fmla="*/ 1591 w 1830"/>
                <a:gd name="T11" fmla="*/ 329 h 1295"/>
                <a:gd name="T12" fmla="*/ 1628 w 1830"/>
                <a:gd name="T13" fmla="*/ 232 h 1295"/>
                <a:gd name="T14" fmla="*/ 1506 w 1830"/>
                <a:gd name="T15" fmla="*/ 77 h 1295"/>
                <a:gd name="T16" fmla="*/ 1384 w 1830"/>
                <a:gd name="T17" fmla="*/ 213 h 1295"/>
                <a:gd name="T18" fmla="*/ 1419 w 1830"/>
                <a:gd name="T19" fmla="*/ 326 h 1295"/>
                <a:gd name="T20" fmla="*/ 1419 w 1830"/>
                <a:gd name="T21" fmla="*/ 326 h 1295"/>
                <a:gd name="T22" fmla="*/ 1442 w 1830"/>
                <a:gd name="T23" fmla="*/ 371 h 1295"/>
                <a:gd name="T24" fmla="*/ 1394 w 1830"/>
                <a:gd name="T25" fmla="*/ 405 h 1295"/>
                <a:gd name="T26" fmla="*/ 1293 w 1830"/>
                <a:gd name="T27" fmla="*/ 507 h 1295"/>
                <a:gd name="T28" fmla="*/ 1293 w 1830"/>
                <a:gd name="T29" fmla="*/ 554 h 1295"/>
                <a:gd name="T30" fmla="*/ 1166 w 1830"/>
                <a:gd name="T31" fmla="*/ 534 h 1295"/>
                <a:gd name="T32" fmla="*/ 1166 w 1830"/>
                <a:gd name="T33" fmla="*/ 449 h 1295"/>
                <a:gd name="T34" fmla="*/ 1058 w 1830"/>
                <a:gd name="T35" fmla="*/ 346 h 1295"/>
                <a:gd name="T36" fmla="*/ 981 w 1830"/>
                <a:gd name="T37" fmla="*/ 303 h 1295"/>
                <a:gd name="T38" fmla="*/ 1002 w 1830"/>
                <a:gd name="T39" fmla="*/ 258 h 1295"/>
                <a:gd name="T40" fmla="*/ 1039 w 1830"/>
                <a:gd name="T41" fmla="*/ 158 h 1295"/>
                <a:gd name="T42" fmla="*/ 915 w 1830"/>
                <a:gd name="T43" fmla="*/ 0 h 1295"/>
                <a:gd name="T44" fmla="*/ 790 w 1830"/>
                <a:gd name="T45" fmla="*/ 140 h 1295"/>
                <a:gd name="T46" fmla="*/ 826 w 1830"/>
                <a:gd name="T47" fmla="*/ 255 h 1295"/>
                <a:gd name="T48" fmla="*/ 826 w 1830"/>
                <a:gd name="T49" fmla="*/ 255 h 1295"/>
                <a:gd name="T50" fmla="*/ 849 w 1830"/>
                <a:gd name="T51" fmla="*/ 303 h 1295"/>
                <a:gd name="T52" fmla="*/ 770 w 1830"/>
                <a:gd name="T53" fmla="*/ 347 h 1295"/>
                <a:gd name="T54" fmla="*/ 665 w 1830"/>
                <a:gd name="T55" fmla="*/ 449 h 1295"/>
                <a:gd name="T56" fmla="*/ 665 w 1830"/>
                <a:gd name="T57" fmla="*/ 534 h 1295"/>
                <a:gd name="T58" fmla="*/ 537 w 1830"/>
                <a:gd name="T59" fmla="*/ 554 h 1295"/>
                <a:gd name="T60" fmla="*/ 537 w 1830"/>
                <a:gd name="T61" fmla="*/ 507 h 1295"/>
                <a:gd name="T62" fmla="*/ 437 w 1830"/>
                <a:gd name="T63" fmla="*/ 405 h 1295"/>
                <a:gd name="T64" fmla="*/ 388 w 1830"/>
                <a:gd name="T65" fmla="*/ 371 h 1295"/>
                <a:gd name="T66" fmla="*/ 411 w 1830"/>
                <a:gd name="T67" fmla="*/ 326 h 1295"/>
                <a:gd name="T68" fmla="*/ 411 w 1830"/>
                <a:gd name="T69" fmla="*/ 326 h 1295"/>
                <a:gd name="T70" fmla="*/ 446 w 1830"/>
                <a:gd name="T71" fmla="*/ 213 h 1295"/>
                <a:gd name="T72" fmla="*/ 324 w 1830"/>
                <a:gd name="T73" fmla="*/ 77 h 1295"/>
                <a:gd name="T74" fmla="*/ 203 w 1830"/>
                <a:gd name="T75" fmla="*/ 232 h 1295"/>
                <a:gd name="T76" fmla="*/ 239 w 1830"/>
                <a:gd name="T77" fmla="*/ 329 h 1295"/>
                <a:gd name="T78" fmla="*/ 261 w 1830"/>
                <a:gd name="T79" fmla="*/ 373 h 1295"/>
                <a:gd name="T80" fmla="*/ 224 w 1830"/>
                <a:gd name="T81" fmla="*/ 410 h 1295"/>
                <a:gd name="T82" fmla="*/ 111 w 1830"/>
                <a:gd name="T83" fmla="*/ 547 h 1295"/>
                <a:gd name="T84" fmla="*/ 111 w 1830"/>
                <a:gd name="T85" fmla="*/ 726 h 1295"/>
                <a:gd name="T86" fmla="*/ 0 w 1830"/>
                <a:gd name="T87" fmla="*/ 917 h 1295"/>
                <a:gd name="T88" fmla="*/ 633 w 1830"/>
                <a:gd name="T89" fmla="*/ 1295 h 1295"/>
                <a:gd name="T90" fmla="*/ 633 w 1830"/>
                <a:gd name="T91" fmla="*/ 1204 h 1295"/>
                <a:gd name="T92" fmla="*/ 751 w 1830"/>
                <a:gd name="T93" fmla="*/ 1089 h 1295"/>
                <a:gd name="T94" fmla="*/ 841 w 1830"/>
                <a:gd name="T95" fmla="*/ 1039 h 1295"/>
                <a:gd name="T96" fmla="*/ 815 w 1830"/>
                <a:gd name="T97" fmla="*/ 986 h 1295"/>
                <a:gd name="T98" fmla="*/ 815 w 1830"/>
                <a:gd name="T99" fmla="*/ 986 h 1295"/>
                <a:gd name="T100" fmla="*/ 774 w 1830"/>
                <a:gd name="T101" fmla="*/ 855 h 1295"/>
                <a:gd name="T102" fmla="*/ 915 w 1830"/>
                <a:gd name="T103" fmla="*/ 698 h 1295"/>
                <a:gd name="T104" fmla="*/ 1055 w 1830"/>
                <a:gd name="T105" fmla="*/ 877 h 1295"/>
                <a:gd name="T106" fmla="*/ 1013 w 1830"/>
                <a:gd name="T107" fmla="*/ 989 h 1295"/>
                <a:gd name="T108" fmla="*/ 989 w 1830"/>
                <a:gd name="T109" fmla="*/ 1039 h 1295"/>
                <a:gd name="T110" fmla="*/ 1077 w 1830"/>
                <a:gd name="T111" fmla="*/ 1089 h 1295"/>
                <a:gd name="T112" fmla="*/ 1197 w 1830"/>
                <a:gd name="T113" fmla="*/ 1204 h 1295"/>
                <a:gd name="T114" fmla="*/ 1197 w 1830"/>
                <a:gd name="T115" fmla="*/ 1295 h 1295"/>
                <a:gd name="T116" fmla="*/ 1830 w 1830"/>
                <a:gd name="T117" fmla="*/ 917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0" h="1295">
                  <a:moveTo>
                    <a:pt x="1830" y="917"/>
                  </a:moveTo>
                  <a:cubicBezTo>
                    <a:pt x="1830" y="848"/>
                    <a:pt x="1790" y="783"/>
                    <a:pt x="1719" y="726"/>
                  </a:cubicBezTo>
                  <a:cubicBezTo>
                    <a:pt x="1719" y="547"/>
                    <a:pt x="1719" y="547"/>
                    <a:pt x="1719" y="547"/>
                  </a:cubicBezTo>
                  <a:cubicBezTo>
                    <a:pt x="1719" y="481"/>
                    <a:pt x="1686" y="448"/>
                    <a:pt x="1606" y="410"/>
                  </a:cubicBezTo>
                  <a:cubicBezTo>
                    <a:pt x="1572" y="394"/>
                    <a:pt x="1569" y="384"/>
                    <a:pt x="1569" y="373"/>
                  </a:cubicBezTo>
                  <a:cubicBezTo>
                    <a:pt x="1569" y="359"/>
                    <a:pt x="1577" y="349"/>
                    <a:pt x="1591" y="329"/>
                  </a:cubicBezTo>
                  <a:cubicBezTo>
                    <a:pt x="1611" y="303"/>
                    <a:pt x="1624" y="268"/>
                    <a:pt x="1628" y="232"/>
                  </a:cubicBezTo>
                  <a:cubicBezTo>
                    <a:pt x="1636" y="142"/>
                    <a:pt x="1583" y="77"/>
                    <a:pt x="1506" y="77"/>
                  </a:cubicBezTo>
                  <a:cubicBezTo>
                    <a:pt x="1439" y="77"/>
                    <a:pt x="1384" y="130"/>
                    <a:pt x="1384" y="213"/>
                  </a:cubicBezTo>
                  <a:cubicBezTo>
                    <a:pt x="1384" y="255"/>
                    <a:pt x="1398" y="295"/>
                    <a:pt x="1419" y="326"/>
                  </a:cubicBezTo>
                  <a:cubicBezTo>
                    <a:pt x="1419" y="326"/>
                    <a:pt x="1419" y="326"/>
                    <a:pt x="1419" y="326"/>
                  </a:cubicBezTo>
                  <a:cubicBezTo>
                    <a:pt x="1434" y="348"/>
                    <a:pt x="1445" y="357"/>
                    <a:pt x="1442" y="371"/>
                  </a:cubicBezTo>
                  <a:cubicBezTo>
                    <a:pt x="1438" y="386"/>
                    <a:pt x="1421" y="396"/>
                    <a:pt x="1394" y="405"/>
                  </a:cubicBezTo>
                  <a:cubicBezTo>
                    <a:pt x="1337" y="422"/>
                    <a:pt x="1293" y="446"/>
                    <a:pt x="1293" y="507"/>
                  </a:cubicBezTo>
                  <a:cubicBezTo>
                    <a:pt x="1293" y="554"/>
                    <a:pt x="1293" y="554"/>
                    <a:pt x="1293" y="554"/>
                  </a:cubicBezTo>
                  <a:cubicBezTo>
                    <a:pt x="1252" y="546"/>
                    <a:pt x="1210" y="539"/>
                    <a:pt x="1166" y="534"/>
                  </a:cubicBezTo>
                  <a:cubicBezTo>
                    <a:pt x="1166" y="449"/>
                    <a:pt x="1166" y="449"/>
                    <a:pt x="1166" y="449"/>
                  </a:cubicBezTo>
                  <a:cubicBezTo>
                    <a:pt x="1166" y="393"/>
                    <a:pt x="1099" y="360"/>
                    <a:pt x="1058" y="346"/>
                  </a:cubicBezTo>
                  <a:cubicBezTo>
                    <a:pt x="1017" y="332"/>
                    <a:pt x="985" y="319"/>
                    <a:pt x="981" y="303"/>
                  </a:cubicBezTo>
                  <a:cubicBezTo>
                    <a:pt x="977" y="288"/>
                    <a:pt x="987" y="279"/>
                    <a:pt x="1002" y="258"/>
                  </a:cubicBezTo>
                  <a:cubicBezTo>
                    <a:pt x="1022" y="231"/>
                    <a:pt x="1035" y="196"/>
                    <a:pt x="1039" y="158"/>
                  </a:cubicBezTo>
                  <a:cubicBezTo>
                    <a:pt x="1047" y="74"/>
                    <a:pt x="998" y="0"/>
                    <a:pt x="915" y="0"/>
                  </a:cubicBezTo>
                  <a:cubicBezTo>
                    <a:pt x="846" y="0"/>
                    <a:pt x="790" y="54"/>
                    <a:pt x="790" y="140"/>
                  </a:cubicBezTo>
                  <a:cubicBezTo>
                    <a:pt x="790" y="182"/>
                    <a:pt x="804" y="224"/>
                    <a:pt x="826" y="255"/>
                  </a:cubicBezTo>
                  <a:cubicBezTo>
                    <a:pt x="826" y="255"/>
                    <a:pt x="826" y="255"/>
                    <a:pt x="826" y="255"/>
                  </a:cubicBezTo>
                  <a:cubicBezTo>
                    <a:pt x="842" y="278"/>
                    <a:pt x="854" y="287"/>
                    <a:pt x="849" y="303"/>
                  </a:cubicBezTo>
                  <a:cubicBezTo>
                    <a:pt x="845" y="319"/>
                    <a:pt x="770" y="347"/>
                    <a:pt x="770" y="347"/>
                  </a:cubicBezTo>
                  <a:cubicBezTo>
                    <a:pt x="728" y="361"/>
                    <a:pt x="665" y="394"/>
                    <a:pt x="665" y="449"/>
                  </a:cubicBezTo>
                  <a:cubicBezTo>
                    <a:pt x="665" y="534"/>
                    <a:pt x="665" y="534"/>
                    <a:pt x="665" y="534"/>
                  </a:cubicBezTo>
                  <a:cubicBezTo>
                    <a:pt x="620" y="539"/>
                    <a:pt x="578" y="546"/>
                    <a:pt x="537" y="554"/>
                  </a:cubicBezTo>
                  <a:cubicBezTo>
                    <a:pt x="537" y="507"/>
                    <a:pt x="537" y="507"/>
                    <a:pt x="537" y="507"/>
                  </a:cubicBezTo>
                  <a:cubicBezTo>
                    <a:pt x="537" y="446"/>
                    <a:pt x="493" y="422"/>
                    <a:pt x="437" y="405"/>
                  </a:cubicBezTo>
                  <a:cubicBezTo>
                    <a:pt x="409" y="396"/>
                    <a:pt x="392" y="386"/>
                    <a:pt x="388" y="371"/>
                  </a:cubicBezTo>
                  <a:cubicBezTo>
                    <a:pt x="385" y="357"/>
                    <a:pt x="396" y="348"/>
                    <a:pt x="411" y="326"/>
                  </a:cubicBezTo>
                  <a:cubicBezTo>
                    <a:pt x="411" y="326"/>
                    <a:pt x="411" y="326"/>
                    <a:pt x="411" y="326"/>
                  </a:cubicBezTo>
                  <a:cubicBezTo>
                    <a:pt x="432" y="295"/>
                    <a:pt x="446" y="255"/>
                    <a:pt x="446" y="213"/>
                  </a:cubicBezTo>
                  <a:cubicBezTo>
                    <a:pt x="446" y="130"/>
                    <a:pt x="391" y="77"/>
                    <a:pt x="324" y="77"/>
                  </a:cubicBezTo>
                  <a:cubicBezTo>
                    <a:pt x="250" y="77"/>
                    <a:pt x="194" y="142"/>
                    <a:pt x="203" y="232"/>
                  </a:cubicBezTo>
                  <a:cubicBezTo>
                    <a:pt x="206" y="268"/>
                    <a:pt x="219" y="303"/>
                    <a:pt x="239" y="329"/>
                  </a:cubicBezTo>
                  <a:cubicBezTo>
                    <a:pt x="253" y="349"/>
                    <a:pt x="261" y="359"/>
                    <a:pt x="261" y="373"/>
                  </a:cubicBezTo>
                  <a:cubicBezTo>
                    <a:pt x="261" y="384"/>
                    <a:pt x="259" y="394"/>
                    <a:pt x="224" y="410"/>
                  </a:cubicBezTo>
                  <a:cubicBezTo>
                    <a:pt x="144" y="448"/>
                    <a:pt x="111" y="481"/>
                    <a:pt x="111" y="547"/>
                  </a:cubicBezTo>
                  <a:cubicBezTo>
                    <a:pt x="111" y="726"/>
                    <a:pt x="111" y="726"/>
                    <a:pt x="111" y="726"/>
                  </a:cubicBezTo>
                  <a:cubicBezTo>
                    <a:pt x="40" y="783"/>
                    <a:pt x="0" y="848"/>
                    <a:pt x="0" y="917"/>
                  </a:cubicBezTo>
                  <a:cubicBezTo>
                    <a:pt x="0" y="1093"/>
                    <a:pt x="266" y="1243"/>
                    <a:pt x="633" y="1295"/>
                  </a:cubicBezTo>
                  <a:cubicBezTo>
                    <a:pt x="633" y="1204"/>
                    <a:pt x="633" y="1204"/>
                    <a:pt x="633" y="1204"/>
                  </a:cubicBezTo>
                  <a:cubicBezTo>
                    <a:pt x="633" y="1142"/>
                    <a:pt x="705" y="1105"/>
                    <a:pt x="751" y="1089"/>
                  </a:cubicBezTo>
                  <a:cubicBezTo>
                    <a:pt x="768" y="1083"/>
                    <a:pt x="835" y="1061"/>
                    <a:pt x="841" y="1039"/>
                  </a:cubicBezTo>
                  <a:cubicBezTo>
                    <a:pt x="846" y="1022"/>
                    <a:pt x="833" y="1011"/>
                    <a:pt x="815" y="986"/>
                  </a:cubicBezTo>
                  <a:cubicBezTo>
                    <a:pt x="815" y="986"/>
                    <a:pt x="815" y="986"/>
                    <a:pt x="815" y="986"/>
                  </a:cubicBezTo>
                  <a:cubicBezTo>
                    <a:pt x="790" y="950"/>
                    <a:pt x="774" y="903"/>
                    <a:pt x="774" y="855"/>
                  </a:cubicBezTo>
                  <a:cubicBezTo>
                    <a:pt x="774" y="759"/>
                    <a:pt x="837" y="698"/>
                    <a:pt x="915" y="698"/>
                  </a:cubicBezTo>
                  <a:cubicBezTo>
                    <a:pt x="1009" y="698"/>
                    <a:pt x="1064" y="781"/>
                    <a:pt x="1055" y="877"/>
                  </a:cubicBezTo>
                  <a:cubicBezTo>
                    <a:pt x="1051" y="919"/>
                    <a:pt x="1035" y="959"/>
                    <a:pt x="1013" y="989"/>
                  </a:cubicBezTo>
                  <a:cubicBezTo>
                    <a:pt x="996" y="1012"/>
                    <a:pt x="985" y="1023"/>
                    <a:pt x="989" y="1039"/>
                  </a:cubicBezTo>
                  <a:cubicBezTo>
                    <a:pt x="994" y="1057"/>
                    <a:pt x="1030" y="1072"/>
                    <a:pt x="1077" y="1089"/>
                  </a:cubicBezTo>
                  <a:cubicBezTo>
                    <a:pt x="1123" y="1104"/>
                    <a:pt x="1197" y="1141"/>
                    <a:pt x="1197" y="1204"/>
                  </a:cubicBezTo>
                  <a:cubicBezTo>
                    <a:pt x="1197" y="1295"/>
                    <a:pt x="1197" y="1295"/>
                    <a:pt x="1197" y="1295"/>
                  </a:cubicBezTo>
                  <a:cubicBezTo>
                    <a:pt x="1565" y="1243"/>
                    <a:pt x="1830" y="1093"/>
                    <a:pt x="1830" y="91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12" name="Group 111">
            <a:extLst>
              <a:ext uri="{FF2B5EF4-FFF2-40B4-BE49-F238E27FC236}">
                <a16:creationId xmlns:a16="http://schemas.microsoft.com/office/drawing/2014/main" id="{F93A619F-2FE6-408D-A220-ED8CC1AA32D1}"/>
              </a:ext>
            </a:extLst>
          </p:cNvPr>
          <p:cNvGrpSpPr/>
          <p:nvPr userDrawn="1"/>
        </p:nvGrpSpPr>
        <p:grpSpPr>
          <a:xfrm>
            <a:off x="1515624" y="1595745"/>
            <a:ext cx="685919" cy="671709"/>
            <a:chOff x="1690688" y="5378584"/>
            <a:chExt cx="842963" cy="825500"/>
          </a:xfrm>
          <a:solidFill>
            <a:schemeClr val="tx1"/>
          </a:solidFill>
        </p:grpSpPr>
        <p:sp>
          <p:nvSpPr>
            <p:cNvPr id="113" name="Freeform 139">
              <a:extLst>
                <a:ext uri="{FF2B5EF4-FFF2-40B4-BE49-F238E27FC236}">
                  <a16:creationId xmlns:a16="http://schemas.microsoft.com/office/drawing/2014/main" id="{89C9632B-1806-4626-91E8-D20F825A23DB}"/>
                </a:ext>
              </a:extLst>
            </p:cNvPr>
            <p:cNvSpPr>
              <a:spLocks/>
            </p:cNvSpPr>
            <p:nvPr/>
          </p:nvSpPr>
          <p:spPr bwMode="auto">
            <a:xfrm>
              <a:off x="2197100" y="5537334"/>
              <a:ext cx="107950" cy="138113"/>
            </a:xfrm>
            <a:custGeom>
              <a:avLst/>
              <a:gdLst>
                <a:gd name="T0" fmla="*/ 28 w 29"/>
                <a:gd name="T1" fmla="*/ 16 h 37"/>
                <a:gd name="T2" fmla="*/ 27 w 29"/>
                <a:gd name="T3" fmla="*/ 17 h 37"/>
                <a:gd name="T4" fmla="*/ 26 w 29"/>
                <a:gd name="T5" fmla="*/ 18 h 37"/>
                <a:gd name="T6" fmla="*/ 27 w 29"/>
                <a:gd name="T7" fmla="*/ 17 h 37"/>
                <a:gd name="T8" fmla="*/ 27 w 29"/>
                <a:gd name="T9" fmla="*/ 15 h 37"/>
                <a:gd name="T10" fmla="*/ 14 w 29"/>
                <a:gd name="T11" fmla="*/ 0 h 37"/>
                <a:gd name="T12" fmla="*/ 2 w 29"/>
                <a:gd name="T13" fmla="*/ 15 h 37"/>
                <a:gd name="T14" fmla="*/ 2 w 29"/>
                <a:gd name="T15" fmla="*/ 17 h 37"/>
                <a:gd name="T16" fmla="*/ 2 w 29"/>
                <a:gd name="T17" fmla="*/ 18 h 37"/>
                <a:gd name="T18" fmla="*/ 2 w 29"/>
                <a:gd name="T19" fmla="*/ 17 h 37"/>
                <a:gd name="T20" fmla="*/ 1 w 29"/>
                <a:gd name="T21" fmla="*/ 16 h 37"/>
                <a:gd name="T22" fmla="*/ 0 w 29"/>
                <a:gd name="T23" fmla="*/ 16 h 37"/>
                <a:gd name="T24" fmla="*/ 0 w 29"/>
                <a:gd name="T25" fmla="*/ 22 h 37"/>
                <a:gd name="T26" fmla="*/ 3 w 29"/>
                <a:gd name="T27" fmla="*/ 27 h 37"/>
                <a:gd name="T28" fmla="*/ 3 w 29"/>
                <a:gd name="T29" fmla="*/ 27 h 37"/>
                <a:gd name="T30" fmla="*/ 3 w 29"/>
                <a:gd name="T31" fmla="*/ 27 h 37"/>
                <a:gd name="T32" fmla="*/ 4 w 29"/>
                <a:gd name="T33" fmla="*/ 27 h 37"/>
                <a:gd name="T34" fmla="*/ 14 w 29"/>
                <a:gd name="T35" fmla="*/ 37 h 37"/>
                <a:gd name="T36" fmla="*/ 25 w 29"/>
                <a:gd name="T37" fmla="*/ 27 h 37"/>
                <a:gd name="T38" fmla="*/ 25 w 29"/>
                <a:gd name="T39" fmla="*/ 27 h 37"/>
                <a:gd name="T40" fmla="*/ 25 w 29"/>
                <a:gd name="T41" fmla="*/ 27 h 37"/>
                <a:gd name="T42" fmla="*/ 26 w 29"/>
                <a:gd name="T43" fmla="*/ 27 h 37"/>
                <a:gd name="T44" fmla="*/ 28 w 29"/>
                <a:gd name="T45" fmla="*/ 22 h 37"/>
                <a:gd name="T46" fmla="*/ 28 w 29"/>
                <a:gd name="T47" fmla="*/ 16 h 37"/>
                <a:gd name="T48" fmla="*/ 28 w 29"/>
                <a:gd name="T4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37">
                  <a:moveTo>
                    <a:pt x="28" y="16"/>
                  </a:moveTo>
                  <a:cubicBezTo>
                    <a:pt x="28" y="16"/>
                    <a:pt x="27" y="17"/>
                    <a:pt x="27" y="17"/>
                  </a:cubicBezTo>
                  <a:cubicBezTo>
                    <a:pt x="26" y="18"/>
                    <a:pt x="26" y="18"/>
                    <a:pt x="26" y="18"/>
                  </a:cubicBezTo>
                  <a:cubicBezTo>
                    <a:pt x="27" y="17"/>
                    <a:pt x="27" y="17"/>
                    <a:pt x="27" y="17"/>
                  </a:cubicBezTo>
                  <a:cubicBezTo>
                    <a:pt x="27" y="16"/>
                    <a:pt x="27" y="15"/>
                    <a:pt x="27" y="15"/>
                  </a:cubicBezTo>
                  <a:cubicBezTo>
                    <a:pt x="27" y="7"/>
                    <a:pt x="21" y="0"/>
                    <a:pt x="14" y="0"/>
                  </a:cubicBezTo>
                  <a:cubicBezTo>
                    <a:pt x="7" y="0"/>
                    <a:pt x="2" y="7"/>
                    <a:pt x="2" y="15"/>
                  </a:cubicBezTo>
                  <a:cubicBezTo>
                    <a:pt x="2" y="15"/>
                    <a:pt x="2" y="16"/>
                    <a:pt x="2" y="17"/>
                  </a:cubicBezTo>
                  <a:cubicBezTo>
                    <a:pt x="2" y="18"/>
                    <a:pt x="2" y="18"/>
                    <a:pt x="2" y="18"/>
                  </a:cubicBezTo>
                  <a:cubicBezTo>
                    <a:pt x="2" y="17"/>
                    <a:pt x="2" y="17"/>
                    <a:pt x="2" y="17"/>
                  </a:cubicBezTo>
                  <a:cubicBezTo>
                    <a:pt x="1" y="17"/>
                    <a:pt x="1" y="16"/>
                    <a:pt x="1" y="16"/>
                  </a:cubicBezTo>
                  <a:cubicBezTo>
                    <a:pt x="1" y="16"/>
                    <a:pt x="1" y="16"/>
                    <a:pt x="0" y="16"/>
                  </a:cubicBezTo>
                  <a:cubicBezTo>
                    <a:pt x="0" y="17"/>
                    <a:pt x="0" y="18"/>
                    <a:pt x="0" y="22"/>
                  </a:cubicBezTo>
                  <a:cubicBezTo>
                    <a:pt x="0" y="24"/>
                    <a:pt x="2" y="27"/>
                    <a:pt x="3" y="27"/>
                  </a:cubicBezTo>
                  <a:cubicBezTo>
                    <a:pt x="3" y="27"/>
                    <a:pt x="3" y="27"/>
                    <a:pt x="3" y="27"/>
                  </a:cubicBezTo>
                  <a:cubicBezTo>
                    <a:pt x="3" y="27"/>
                    <a:pt x="3" y="27"/>
                    <a:pt x="3" y="27"/>
                  </a:cubicBezTo>
                  <a:cubicBezTo>
                    <a:pt x="4" y="27"/>
                    <a:pt x="4" y="27"/>
                    <a:pt x="4" y="27"/>
                  </a:cubicBezTo>
                  <a:cubicBezTo>
                    <a:pt x="5" y="33"/>
                    <a:pt x="9" y="37"/>
                    <a:pt x="14" y="37"/>
                  </a:cubicBezTo>
                  <a:cubicBezTo>
                    <a:pt x="20" y="37"/>
                    <a:pt x="24" y="33"/>
                    <a:pt x="25" y="27"/>
                  </a:cubicBezTo>
                  <a:cubicBezTo>
                    <a:pt x="25" y="27"/>
                    <a:pt x="25" y="27"/>
                    <a:pt x="25" y="27"/>
                  </a:cubicBezTo>
                  <a:cubicBezTo>
                    <a:pt x="25" y="27"/>
                    <a:pt x="25" y="27"/>
                    <a:pt x="25" y="27"/>
                  </a:cubicBezTo>
                  <a:cubicBezTo>
                    <a:pt x="26" y="27"/>
                    <a:pt x="26" y="27"/>
                    <a:pt x="26" y="27"/>
                  </a:cubicBezTo>
                  <a:cubicBezTo>
                    <a:pt x="27" y="27"/>
                    <a:pt x="28" y="24"/>
                    <a:pt x="28" y="22"/>
                  </a:cubicBezTo>
                  <a:cubicBezTo>
                    <a:pt x="29" y="18"/>
                    <a:pt x="29" y="17"/>
                    <a:pt x="28" y="16"/>
                  </a:cubicBezTo>
                  <a:cubicBezTo>
                    <a:pt x="28" y="16"/>
                    <a:pt x="28" y="16"/>
                    <a:pt x="28"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4" name="Freeform 140">
              <a:extLst>
                <a:ext uri="{FF2B5EF4-FFF2-40B4-BE49-F238E27FC236}">
                  <a16:creationId xmlns:a16="http://schemas.microsoft.com/office/drawing/2014/main" id="{D2CEC9BE-7134-4203-B4B1-BEE95390FB74}"/>
                </a:ext>
              </a:extLst>
            </p:cNvPr>
            <p:cNvSpPr>
              <a:spLocks/>
            </p:cNvSpPr>
            <p:nvPr/>
          </p:nvSpPr>
          <p:spPr bwMode="auto">
            <a:xfrm>
              <a:off x="2139950" y="5678622"/>
              <a:ext cx="222250" cy="112713"/>
            </a:xfrm>
            <a:custGeom>
              <a:avLst/>
              <a:gdLst>
                <a:gd name="T0" fmla="*/ 42 w 59"/>
                <a:gd name="T1" fmla="*/ 1 h 30"/>
                <a:gd name="T2" fmla="*/ 42 w 59"/>
                <a:gd name="T3" fmla="*/ 1 h 30"/>
                <a:gd name="T4" fmla="*/ 41 w 59"/>
                <a:gd name="T5" fmla="*/ 1 h 30"/>
                <a:gd name="T6" fmla="*/ 32 w 59"/>
                <a:gd name="T7" fmla="*/ 14 h 30"/>
                <a:gd name="T8" fmla="*/ 32 w 59"/>
                <a:gd name="T9" fmla="*/ 14 h 30"/>
                <a:gd name="T10" fmla="*/ 31 w 59"/>
                <a:gd name="T11" fmla="*/ 6 h 30"/>
                <a:gd name="T12" fmla="*/ 33 w 59"/>
                <a:gd name="T13" fmla="*/ 1 h 30"/>
                <a:gd name="T14" fmla="*/ 33 w 59"/>
                <a:gd name="T15" fmla="*/ 0 h 30"/>
                <a:gd name="T16" fmla="*/ 29 w 59"/>
                <a:gd name="T17" fmla="*/ 1 h 30"/>
                <a:gd name="T18" fmla="*/ 25 w 59"/>
                <a:gd name="T19" fmla="*/ 0 h 30"/>
                <a:gd name="T20" fmla="*/ 26 w 59"/>
                <a:gd name="T21" fmla="*/ 1 h 30"/>
                <a:gd name="T22" fmla="*/ 28 w 59"/>
                <a:gd name="T23" fmla="*/ 6 h 30"/>
                <a:gd name="T24" fmla="*/ 26 w 59"/>
                <a:gd name="T25" fmla="*/ 14 h 30"/>
                <a:gd name="T26" fmla="*/ 18 w 59"/>
                <a:gd name="T27" fmla="*/ 1 h 30"/>
                <a:gd name="T28" fmla="*/ 18 w 59"/>
                <a:gd name="T29" fmla="*/ 1 h 30"/>
                <a:gd name="T30" fmla="*/ 18 w 59"/>
                <a:gd name="T31" fmla="*/ 1 h 30"/>
                <a:gd name="T32" fmla="*/ 1 w 59"/>
                <a:gd name="T33" fmla="*/ 8 h 30"/>
                <a:gd name="T34" fmla="*/ 0 w 59"/>
                <a:gd name="T35" fmla="*/ 15 h 30"/>
                <a:gd name="T36" fmla="*/ 29 w 59"/>
                <a:gd name="T37" fmla="*/ 30 h 30"/>
                <a:gd name="T38" fmla="*/ 59 w 59"/>
                <a:gd name="T39" fmla="*/ 14 h 30"/>
                <a:gd name="T40" fmla="*/ 58 w 59"/>
                <a:gd name="T41" fmla="*/ 8 h 30"/>
                <a:gd name="T42" fmla="*/ 42 w 59"/>
                <a:gd name="T4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30">
                  <a:moveTo>
                    <a:pt x="42" y="1"/>
                  </a:moveTo>
                  <a:cubicBezTo>
                    <a:pt x="42" y="1"/>
                    <a:pt x="42" y="1"/>
                    <a:pt x="42" y="1"/>
                  </a:cubicBezTo>
                  <a:cubicBezTo>
                    <a:pt x="41" y="1"/>
                    <a:pt x="41" y="1"/>
                    <a:pt x="41" y="1"/>
                  </a:cubicBezTo>
                  <a:cubicBezTo>
                    <a:pt x="32" y="14"/>
                    <a:pt x="32" y="14"/>
                    <a:pt x="32" y="14"/>
                  </a:cubicBezTo>
                  <a:cubicBezTo>
                    <a:pt x="32" y="14"/>
                    <a:pt x="32" y="14"/>
                    <a:pt x="32" y="14"/>
                  </a:cubicBezTo>
                  <a:cubicBezTo>
                    <a:pt x="31" y="6"/>
                    <a:pt x="31" y="6"/>
                    <a:pt x="31" y="6"/>
                  </a:cubicBezTo>
                  <a:cubicBezTo>
                    <a:pt x="33" y="1"/>
                    <a:pt x="33" y="1"/>
                    <a:pt x="33" y="1"/>
                  </a:cubicBezTo>
                  <a:cubicBezTo>
                    <a:pt x="33" y="0"/>
                    <a:pt x="33" y="0"/>
                    <a:pt x="33" y="0"/>
                  </a:cubicBezTo>
                  <a:cubicBezTo>
                    <a:pt x="32" y="1"/>
                    <a:pt x="31" y="1"/>
                    <a:pt x="29" y="1"/>
                  </a:cubicBezTo>
                  <a:cubicBezTo>
                    <a:pt x="28" y="1"/>
                    <a:pt x="27" y="1"/>
                    <a:pt x="25" y="0"/>
                  </a:cubicBezTo>
                  <a:cubicBezTo>
                    <a:pt x="26" y="1"/>
                    <a:pt x="26" y="1"/>
                    <a:pt x="26" y="1"/>
                  </a:cubicBezTo>
                  <a:cubicBezTo>
                    <a:pt x="28" y="6"/>
                    <a:pt x="28" y="6"/>
                    <a:pt x="28" y="6"/>
                  </a:cubicBezTo>
                  <a:cubicBezTo>
                    <a:pt x="26" y="14"/>
                    <a:pt x="26" y="14"/>
                    <a:pt x="26" y="14"/>
                  </a:cubicBezTo>
                  <a:cubicBezTo>
                    <a:pt x="18" y="1"/>
                    <a:pt x="18" y="1"/>
                    <a:pt x="18" y="1"/>
                  </a:cubicBezTo>
                  <a:cubicBezTo>
                    <a:pt x="18" y="1"/>
                    <a:pt x="18" y="1"/>
                    <a:pt x="18" y="1"/>
                  </a:cubicBezTo>
                  <a:cubicBezTo>
                    <a:pt x="18" y="1"/>
                    <a:pt x="18" y="1"/>
                    <a:pt x="18" y="1"/>
                  </a:cubicBezTo>
                  <a:cubicBezTo>
                    <a:pt x="1" y="8"/>
                    <a:pt x="1" y="8"/>
                    <a:pt x="1" y="8"/>
                  </a:cubicBezTo>
                  <a:cubicBezTo>
                    <a:pt x="0" y="15"/>
                    <a:pt x="0" y="15"/>
                    <a:pt x="0" y="15"/>
                  </a:cubicBezTo>
                  <a:cubicBezTo>
                    <a:pt x="6" y="24"/>
                    <a:pt x="17" y="30"/>
                    <a:pt x="29" y="30"/>
                  </a:cubicBezTo>
                  <a:cubicBezTo>
                    <a:pt x="42" y="30"/>
                    <a:pt x="53" y="23"/>
                    <a:pt x="59" y="14"/>
                  </a:cubicBezTo>
                  <a:cubicBezTo>
                    <a:pt x="58" y="8"/>
                    <a:pt x="58" y="8"/>
                    <a:pt x="58" y="8"/>
                  </a:cubicBezTo>
                  <a:lnTo>
                    <a:pt x="42" y="1"/>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5" name="Freeform 141">
              <a:extLst>
                <a:ext uri="{FF2B5EF4-FFF2-40B4-BE49-F238E27FC236}">
                  <a16:creationId xmlns:a16="http://schemas.microsoft.com/office/drawing/2014/main" id="{1520D920-C841-463D-B020-DFC6AFD1B248}"/>
                </a:ext>
              </a:extLst>
            </p:cNvPr>
            <p:cNvSpPr>
              <a:spLocks noEditPoints="1"/>
            </p:cNvSpPr>
            <p:nvPr/>
          </p:nvSpPr>
          <p:spPr bwMode="auto">
            <a:xfrm>
              <a:off x="1963738" y="5378584"/>
              <a:ext cx="569913" cy="563563"/>
            </a:xfrm>
            <a:custGeom>
              <a:avLst/>
              <a:gdLst>
                <a:gd name="T0" fmla="*/ 152 w 152"/>
                <a:gd name="T1" fmla="*/ 82 h 150"/>
                <a:gd name="T2" fmla="*/ 152 w 152"/>
                <a:gd name="T3" fmla="*/ 62 h 150"/>
                <a:gd name="T4" fmla="*/ 136 w 152"/>
                <a:gd name="T5" fmla="*/ 62 h 150"/>
                <a:gd name="T6" fmla="*/ 132 w 152"/>
                <a:gd name="T7" fmla="*/ 52 h 150"/>
                <a:gd name="T8" fmla="*/ 146 w 152"/>
                <a:gd name="T9" fmla="*/ 44 h 150"/>
                <a:gd name="T10" fmla="*/ 136 w 152"/>
                <a:gd name="T11" fmla="*/ 26 h 150"/>
                <a:gd name="T12" fmla="*/ 121 w 152"/>
                <a:gd name="T13" fmla="*/ 34 h 150"/>
                <a:gd name="T14" fmla="*/ 113 w 152"/>
                <a:gd name="T15" fmla="*/ 27 h 150"/>
                <a:gd name="T16" fmla="*/ 121 w 152"/>
                <a:gd name="T17" fmla="*/ 13 h 150"/>
                <a:gd name="T18" fmla="*/ 103 w 152"/>
                <a:gd name="T19" fmla="*/ 3 h 150"/>
                <a:gd name="T20" fmla="*/ 95 w 152"/>
                <a:gd name="T21" fmla="*/ 18 h 150"/>
                <a:gd name="T22" fmla="*/ 84 w 152"/>
                <a:gd name="T23" fmla="*/ 15 h 150"/>
                <a:gd name="T24" fmla="*/ 84 w 152"/>
                <a:gd name="T25" fmla="*/ 0 h 150"/>
                <a:gd name="T26" fmla="*/ 64 w 152"/>
                <a:gd name="T27" fmla="*/ 0 h 150"/>
                <a:gd name="T28" fmla="*/ 64 w 152"/>
                <a:gd name="T29" fmla="*/ 16 h 150"/>
                <a:gd name="T30" fmla="*/ 53 w 152"/>
                <a:gd name="T31" fmla="*/ 19 h 150"/>
                <a:gd name="T32" fmla="*/ 45 w 152"/>
                <a:gd name="T33" fmla="*/ 6 h 150"/>
                <a:gd name="T34" fmla="*/ 27 w 152"/>
                <a:gd name="T35" fmla="*/ 16 h 150"/>
                <a:gd name="T36" fmla="*/ 36 w 152"/>
                <a:gd name="T37" fmla="*/ 30 h 150"/>
                <a:gd name="T38" fmla="*/ 28 w 152"/>
                <a:gd name="T39" fmla="*/ 38 h 150"/>
                <a:gd name="T40" fmla="*/ 14 w 152"/>
                <a:gd name="T41" fmla="*/ 31 h 150"/>
                <a:gd name="T42" fmla="*/ 4 w 152"/>
                <a:gd name="T43" fmla="*/ 48 h 150"/>
                <a:gd name="T44" fmla="*/ 19 w 152"/>
                <a:gd name="T45" fmla="*/ 56 h 150"/>
                <a:gd name="T46" fmla="*/ 16 w 152"/>
                <a:gd name="T47" fmla="*/ 67 h 150"/>
                <a:gd name="T48" fmla="*/ 0 w 152"/>
                <a:gd name="T49" fmla="*/ 67 h 150"/>
                <a:gd name="T50" fmla="*/ 0 w 152"/>
                <a:gd name="T51" fmla="*/ 87 h 150"/>
                <a:gd name="T52" fmla="*/ 17 w 152"/>
                <a:gd name="T53" fmla="*/ 87 h 150"/>
                <a:gd name="T54" fmla="*/ 20 w 152"/>
                <a:gd name="T55" fmla="*/ 98 h 150"/>
                <a:gd name="T56" fmla="*/ 7 w 152"/>
                <a:gd name="T57" fmla="*/ 106 h 150"/>
                <a:gd name="T58" fmla="*/ 17 w 152"/>
                <a:gd name="T59" fmla="*/ 123 h 150"/>
                <a:gd name="T60" fmla="*/ 32 w 152"/>
                <a:gd name="T61" fmla="*/ 115 h 150"/>
                <a:gd name="T62" fmla="*/ 40 w 152"/>
                <a:gd name="T63" fmla="*/ 122 h 150"/>
                <a:gd name="T64" fmla="*/ 32 w 152"/>
                <a:gd name="T65" fmla="*/ 136 h 150"/>
                <a:gd name="T66" fmla="*/ 49 w 152"/>
                <a:gd name="T67" fmla="*/ 146 h 150"/>
                <a:gd name="T68" fmla="*/ 58 w 152"/>
                <a:gd name="T69" fmla="*/ 132 h 150"/>
                <a:gd name="T70" fmla="*/ 69 w 152"/>
                <a:gd name="T71" fmla="*/ 134 h 150"/>
                <a:gd name="T72" fmla="*/ 69 w 152"/>
                <a:gd name="T73" fmla="*/ 150 h 150"/>
                <a:gd name="T74" fmla="*/ 89 w 152"/>
                <a:gd name="T75" fmla="*/ 150 h 150"/>
                <a:gd name="T76" fmla="*/ 89 w 152"/>
                <a:gd name="T77" fmla="*/ 133 h 150"/>
                <a:gd name="T78" fmla="*/ 100 w 152"/>
                <a:gd name="T79" fmla="*/ 130 h 150"/>
                <a:gd name="T80" fmla="*/ 108 w 152"/>
                <a:gd name="T81" fmla="*/ 143 h 150"/>
                <a:gd name="T82" fmla="*/ 125 w 152"/>
                <a:gd name="T83" fmla="*/ 133 h 150"/>
                <a:gd name="T84" fmla="*/ 117 w 152"/>
                <a:gd name="T85" fmla="*/ 119 h 150"/>
                <a:gd name="T86" fmla="*/ 124 w 152"/>
                <a:gd name="T87" fmla="*/ 111 h 150"/>
                <a:gd name="T88" fmla="*/ 138 w 152"/>
                <a:gd name="T89" fmla="*/ 119 h 150"/>
                <a:gd name="T90" fmla="*/ 148 w 152"/>
                <a:gd name="T91" fmla="*/ 101 h 150"/>
                <a:gd name="T92" fmla="*/ 134 w 152"/>
                <a:gd name="T93" fmla="*/ 93 h 150"/>
                <a:gd name="T94" fmla="*/ 136 w 152"/>
                <a:gd name="T95" fmla="*/ 82 h 150"/>
                <a:gd name="T96" fmla="*/ 152 w 152"/>
                <a:gd name="T97" fmla="*/ 82 h 150"/>
                <a:gd name="T98" fmla="*/ 76 w 152"/>
                <a:gd name="T99" fmla="*/ 113 h 150"/>
                <a:gd name="T100" fmla="*/ 38 w 152"/>
                <a:gd name="T101" fmla="*/ 75 h 150"/>
                <a:gd name="T102" fmla="*/ 76 w 152"/>
                <a:gd name="T103" fmla="*/ 36 h 150"/>
                <a:gd name="T104" fmla="*/ 115 w 152"/>
                <a:gd name="T105" fmla="*/ 75 h 150"/>
                <a:gd name="T106" fmla="*/ 76 w 152"/>
                <a:gd name="T107"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50">
                  <a:moveTo>
                    <a:pt x="152" y="82"/>
                  </a:moveTo>
                  <a:cubicBezTo>
                    <a:pt x="152" y="62"/>
                    <a:pt x="152" y="62"/>
                    <a:pt x="152" y="62"/>
                  </a:cubicBezTo>
                  <a:cubicBezTo>
                    <a:pt x="136" y="62"/>
                    <a:pt x="136" y="62"/>
                    <a:pt x="136" y="62"/>
                  </a:cubicBezTo>
                  <a:cubicBezTo>
                    <a:pt x="135" y="58"/>
                    <a:pt x="134" y="55"/>
                    <a:pt x="132" y="52"/>
                  </a:cubicBezTo>
                  <a:cubicBezTo>
                    <a:pt x="146" y="44"/>
                    <a:pt x="146" y="44"/>
                    <a:pt x="146" y="44"/>
                  </a:cubicBezTo>
                  <a:cubicBezTo>
                    <a:pt x="136" y="26"/>
                    <a:pt x="136" y="26"/>
                    <a:pt x="136" y="26"/>
                  </a:cubicBezTo>
                  <a:cubicBezTo>
                    <a:pt x="121" y="34"/>
                    <a:pt x="121" y="34"/>
                    <a:pt x="121" y="34"/>
                  </a:cubicBezTo>
                  <a:cubicBezTo>
                    <a:pt x="119" y="32"/>
                    <a:pt x="116" y="29"/>
                    <a:pt x="113" y="27"/>
                  </a:cubicBezTo>
                  <a:cubicBezTo>
                    <a:pt x="121" y="13"/>
                    <a:pt x="121" y="13"/>
                    <a:pt x="121" y="13"/>
                  </a:cubicBezTo>
                  <a:cubicBezTo>
                    <a:pt x="103" y="3"/>
                    <a:pt x="103" y="3"/>
                    <a:pt x="103" y="3"/>
                  </a:cubicBezTo>
                  <a:cubicBezTo>
                    <a:pt x="95" y="18"/>
                    <a:pt x="95" y="18"/>
                    <a:pt x="95" y="18"/>
                  </a:cubicBezTo>
                  <a:cubicBezTo>
                    <a:pt x="91" y="17"/>
                    <a:pt x="88" y="16"/>
                    <a:pt x="84" y="15"/>
                  </a:cubicBezTo>
                  <a:cubicBezTo>
                    <a:pt x="84" y="0"/>
                    <a:pt x="84" y="0"/>
                    <a:pt x="84" y="0"/>
                  </a:cubicBezTo>
                  <a:cubicBezTo>
                    <a:pt x="64" y="0"/>
                    <a:pt x="64" y="0"/>
                    <a:pt x="64" y="0"/>
                  </a:cubicBezTo>
                  <a:cubicBezTo>
                    <a:pt x="64" y="16"/>
                    <a:pt x="64" y="16"/>
                    <a:pt x="64" y="16"/>
                  </a:cubicBezTo>
                  <a:cubicBezTo>
                    <a:pt x="60" y="17"/>
                    <a:pt x="56" y="18"/>
                    <a:pt x="53" y="19"/>
                  </a:cubicBezTo>
                  <a:cubicBezTo>
                    <a:pt x="45" y="6"/>
                    <a:pt x="45" y="6"/>
                    <a:pt x="45" y="6"/>
                  </a:cubicBezTo>
                  <a:cubicBezTo>
                    <a:pt x="27" y="16"/>
                    <a:pt x="27" y="16"/>
                    <a:pt x="27" y="16"/>
                  </a:cubicBezTo>
                  <a:cubicBezTo>
                    <a:pt x="36" y="30"/>
                    <a:pt x="36" y="30"/>
                    <a:pt x="36" y="30"/>
                  </a:cubicBezTo>
                  <a:cubicBezTo>
                    <a:pt x="33" y="33"/>
                    <a:pt x="30" y="35"/>
                    <a:pt x="28" y="38"/>
                  </a:cubicBezTo>
                  <a:cubicBezTo>
                    <a:pt x="14" y="31"/>
                    <a:pt x="14" y="31"/>
                    <a:pt x="14" y="31"/>
                  </a:cubicBezTo>
                  <a:cubicBezTo>
                    <a:pt x="4" y="48"/>
                    <a:pt x="4" y="48"/>
                    <a:pt x="4" y="48"/>
                  </a:cubicBezTo>
                  <a:cubicBezTo>
                    <a:pt x="19" y="56"/>
                    <a:pt x="19" y="56"/>
                    <a:pt x="19" y="56"/>
                  </a:cubicBezTo>
                  <a:cubicBezTo>
                    <a:pt x="18" y="60"/>
                    <a:pt x="17" y="63"/>
                    <a:pt x="16" y="67"/>
                  </a:cubicBezTo>
                  <a:cubicBezTo>
                    <a:pt x="0" y="67"/>
                    <a:pt x="0" y="67"/>
                    <a:pt x="0" y="67"/>
                  </a:cubicBezTo>
                  <a:cubicBezTo>
                    <a:pt x="0" y="87"/>
                    <a:pt x="0" y="87"/>
                    <a:pt x="0" y="87"/>
                  </a:cubicBezTo>
                  <a:cubicBezTo>
                    <a:pt x="17" y="87"/>
                    <a:pt x="17" y="87"/>
                    <a:pt x="17" y="87"/>
                  </a:cubicBezTo>
                  <a:cubicBezTo>
                    <a:pt x="18" y="91"/>
                    <a:pt x="19" y="94"/>
                    <a:pt x="20" y="98"/>
                  </a:cubicBezTo>
                  <a:cubicBezTo>
                    <a:pt x="7" y="106"/>
                    <a:pt x="7" y="106"/>
                    <a:pt x="7" y="106"/>
                  </a:cubicBezTo>
                  <a:cubicBezTo>
                    <a:pt x="17" y="123"/>
                    <a:pt x="17" y="123"/>
                    <a:pt x="17" y="123"/>
                  </a:cubicBezTo>
                  <a:cubicBezTo>
                    <a:pt x="32" y="115"/>
                    <a:pt x="32" y="115"/>
                    <a:pt x="32" y="115"/>
                  </a:cubicBezTo>
                  <a:cubicBezTo>
                    <a:pt x="34" y="117"/>
                    <a:pt x="37" y="120"/>
                    <a:pt x="40" y="122"/>
                  </a:cubicBezTo>
                  <a:cubicBezTo>
                    <a:pt x="32" y="136"/>
                    <a:pt x="32" y="136"/>
                    <a:pt x="32" y="136"/>
                  </a:cubicBezTo>
                  <a:cubicBezTo>
                    <a:pt x="49" y="146"/>
                    <a:pt x="49" y="146"/>
                    <a:pt x="49" y="146"/>
                  </a:cubicBezTo>
                  <a:cubicBezTo>
                    <a:pt x="58" y="132"/>
                    <a:pt x="58" y="132"/>
                    <a:pt x="58" y="132"/>
                  </a:cubicBezTo>
                  <a:cubicBezTo>
                    <a:pt x="61" y="133"/>
                    <a:pt x="65" y="133"/>
                    <a:pt x="69" y="134"/>
                  </a:cubicBezTo>
                  <a:cubicBezTo>
                    <a:pt x="69" y="150"/>
                    <a:pt x="69" y="150"/>
                    <a:pt x="69" y="150"/>
                  </a:cubicBezTo>
                  <a:cubicBezTo>
                    <a:pt x="89" y="150"/>
                    <a:pt x="89" y="150"/>
                    <a:pt x="89" y="150"/>
                  </a:cubicBezTo>
                  <a:cubicBezTo>
                    <a:pt x="89" y="133"/>
                    <a:pt x="89" y="133"/>
                    <a:pt x="89" y="133"/>
                  </a:cubicBezTo>
                  <a:cubicBezTo>
                    <a:pt x="93" y="132"/>
                    <a:pt x="96" y="131"/>
                    <a:pt x="100" y="130"/>
                  </a:cubicBezTo>
                  <a:cubicBezTo>
                    <a:pt x="108" y="143"/>
                    <a:pt x="108" y="143"/>
                    <a:pt x="108" y="143"/>
                  </a:cubicBezTo>
                  <a:cubicBezTo>
                    <a:pt x="125" y="133"/>
                    <a:pt x="125" y="133"/>
                    <a:pt x="125" y="133"/>
                  </a:cubicBezTo>
                  <a:cubicBezTo>
                    <a:pt x="117" y="119"/>
                    <a:pt x="117" y="119"/>
                    <a:pt x="117" y="119"/>
                  </a:cubicBezTo>
                  <a:cubicBezTo>
                    <a:pt x="120" y="116"/>
                    <a:pt x="122" y="114"/>
                    <a:pt x="124" y="111"/>
                  </a:cubicBezTo>
                  <a:cubicBezTo>
                    <a:pt x="138" y="119"/>
                    <a:pt x="138" y="119"/>
                    <a:pt x="138" y="119"/>
                  </a:cubicBezTo>
                  <a:cubicBezTo>
                    <a:pt x="148" y="101"/>
                    <a:pt x="148" y="101"/>
                    <a:pt x="148" y="101"/>
                  </a:cubicBezTo>
                  <a:cubicBezTo>
                    <a:pt x="134" y="93"/>
                    <a:pt x="134" y="93"/>
                    <a:pt x="134" y="93"/>
                  </a:cubicBezTo>
                  <a:cubicBezTo>
                    <a:pt x="135" y="89"/>
                    <a:pt x="136" y="86"/>
                    <a:pt x="136" y="82"/>
                  </a:cubicBezTo>
                  <a:lnTo>
                    <a:pt x="152" y="82"/>
                  </a:lnTo>
                  <a:close/>
                  <a:moveTo>
                    <a:pt x="76" y="113"/>
                  </a:moveTo>
                  <a:cubicBezTo>
                    <a:pt x="55" y="113"/>
                    <a:pt x="38" y="96"/>
                    <a:pt x="38" y="75"/>
                  </a:cubicBezTo>
                  <a:cubicBezTo>
                    <a:pt x="38" y="53"/>
                    <a:pt x="55" y="36"/>
                    <a:pt x="76" y="36"/>
                  </a:cubicBezTo>
                  <a:cubicBezTo>
                    <a:pt x="98" y="36"/>
                    <a:pt x="115" y="53"/>
                    <a:pt x="115" y="75"/>
                  </a:cubicBezTo>
                  <a:cubicBezTo>
                    <a:pt x="115" y="96"/>
                    <a:pt x="98" y="113"/>
                    <a:pt x="76"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6" name="Freeform 142">
              <a:extLst>
                <a:ext uri="{FF2B5EF4-FFF2-40B4-BE49-F238E27FC236}">
                  <a16:creationId xmlns:a16="http://schemas.microsoft.com/office/drawing/2014/main" id="{672BA57A-0595-47B1-B4C1-C70F2E0D3001}"/>
                </a:ext>
              </a:extLst>
            </p:cNvPr>
            <p:cNvSpPr>
              <a:spLocks/>
            </p:cNvSpPr>
            <p:nvPr/>
          </p:nvSpPr>
          <p:spPr bwMode="auto">
            <a:xfrm>
              <a:off x="1897063" y="5961197"/>
              <a:ext cx="131763" cy="146050"/>
            </a:xfrm>
            <a:custGeom>
              <a:avLst/>
              <a:gdLst>
                <a:gd name="T0" fmla="*/ 34 w 35"/>
                <a:gd name="T1" fmla="*/ 26 h 39"/>
                <a:gd name="T2" fmla="*/ 23 w 35"/>
                <a:gd name="T3" fmla="*/ 22 h 39"/>
                <a:gd name="T4" fmla="*/ 23 w 35"/>
                <a:gd name="T5" fmla="*/ 22 h 39"/>
                <a:gd name="T6" fmla="*/ 23 w 35"/>
                <a:gd name="T7" fmla="*/ 22 h 39"/>
                <a:gd name="T8" fmla="*/ 23 w 35"/>
                <a:gd name="T9" fmla="*/ 22 h 39"/>
                <a:gd name="T10" fmla="*/ 22 w 35"/>
                <a:gd name="T11" fmla="*/ 19 h 39"/>
                <a:gd name="T12" fmla="*/ 25 w 35"/>
                <a:gd name="T13" fmla="*/ 14 h 39"/>
                <a:gd name="T14" fmla="*/ 25 w 35"/>
                <a:gd name="T15" fmla="*/ 14 h 39"/>
                <a:gd name="T16" fmla="*/ 25 w 35"/>
                <a:gd name="T17" fmla="*/ 14 h 39"/>
                <a:gd name="T18" fmla="*/ 25 w 35"/>
                <a:gd name="T19" fmla="*/ 14 h 39"/>
                <a:gd name="T20" fmla="*/ 26 w 35"/>
                <a:gd name="T21" fmla="*/ 12 h 39"/>
                <a:gd name="T22" fmla="*/ 26 w 35"/>
                <a:gd name="T23" fmla="*/ 9 h 39"/>
                <a:gd name="T24" fmla="*/ 26 w 35"/>
                <a:gd name="T25" fmla="*/ 9 h 39"/>
                <a:gd name="T26" fmla="*/ 25 w 35"/>
                <a:gd name="T27" fmla="*/ 9 h 39"/>
                <a:gd name="T28" fmla="*/ 25 w 35"/>
                <a:gd name="T29" fmla="*/ 10 h 39"/>
                <a:gd name="T30" fmla="*/ 25 w 35"/>
                <a:gd name="T31" fmla="*/ 9 h 39"/>
                <a:gd name="T32" fmla="*/ 25 w 35"/>
                <a:gd name="T33" fmla="*/ 8 h 39"/>
                <a:gd name="T34" fmla="*/ 18 w 35"/>
                <a:gd name="T35" fmla="*/ 0 h 39"/>
                <a:gd name="T36" fmla="*/ 10 w 35"/>
                <a:gd name="T37" fmla="*/ 8 h 39"/>
                <a:gd name="T38" fmla="*/ 11 w 35"/>
                <a:gd name="T39" fmla="*/ 9 h 39"/>
                <a:gd name="T40" fmla="*/ 11 w 35"/>
                <a:gd name="T41" fmla="*/ 10 h 39"/>
                <a:gd name="T42" fmla="*/ 11 w 35"/>
                <a:gd name="T43" fmla="*/ 9 h 39"/>
                <a:gd name="T44" fmla="*/ 10 w 35"/>
                <a:gd name="T45" fmla="*/ 9 h 39"/>
                <a:gd name="T46" fmla="*/ 10 w 35"/>
                <a:gd name="T47" fmla="*/ 9 h 39"/>
                <a:gd name="T48" fmla="*/ 10 w 35"/>
                <a:gd name="T49" fmla="*/ 12 h 39"/>
                <a:gd name="T50" fmla="*/ 10 w 35"/>
                <a:gd name="T51" fmla="*/ 14 h 39"/>
                <a:gd name="T52" fmla="*/ 10 w 35"/>
                <a:gd name="T53" fmla="*/ 14 h 39"/>
                <a:gd name="T54" fmla="*/ 10 w 35"/>
                <a:gd name="T55" fmla="*/ 14 h 39"/>
                <a:gd name="T56" fmla="*/ 10 w 35"/>
                <a:gd name="T57" fmla="*/ 14 h 39"/>
                <a:gd name="T58" fmla="*/ 14 w 35"/>
                <a:gd name="T59" fmla="*/ 19 h 39"/>
                <a:gd name="T60" fmla="*/ 12 w 35"/>
                <a:gd name="T61" fmla="*/ 22 h 39"/>
                <a:gd name="T62" fmla="*/ 1 w 35"/>
                <a:gd name="T63" fmla="*/ 26 h 39"/>
                <a:gd name="T64" fmla="*/ 0 w 35"/>
                <a:gd name="T65" fmla="*/ 29 h 39"/>
                <a:gd name="T66" fmla="*/ 18 w 35"/>
                <a:gd name="T67" fmla="*/ 39 h 39"/>
                <a:gd name="T68" fmla="*/ 23 w 35"/>
                <a:gd name="T69" fmla="*/ 38 h 39"/>
                <a:gd name="T70" fmla="*/ 35 w 35"/>
                <a:gd name="T71" fmla="*/ 30 h 39"/>
                <a:gd name="T72" fmla="*/ 34 w 35"/>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9">
                  <a:moveTo>
                    <a:pt x="34" y="26"/>
                  </a:moveTo>
                  <a:cubicBezTo>
                    <a:pt x="23" y="22"/>
                    <a:pt x="23" y="22"/>
                    <a:pt x="23" y="22"/>
                  </a:cubicBezTo>
                  <a:cubicBezTo>
                    <a:pt x="23" y="22"/>
                    <a:pt x="23" y="22"/>
                    <a:pt x="23" y="22"/>
                  </a:cubicBezTo>
                  <a:cubicBezTo>
                    <a:pt x="23" y="22"/>
                    <a:pt x="23" y="22"/>
                    <a:pt x="23" y="22"/>
                  </a:cubicBezTo>
                  <a:cubicBezTo>
                    <a:pt x="23" y="22"/>
                    <a:pt x="23" y="22"/>
                    <a:pt x="23" y="22"/>
                  </a:cubicBezTo>
                  <a:cubicBezTo>
                    <a:pt x="22" y="19"/>
                    <a:pt x="22" y="19"/>
                    <a:pt x="22" y="19"/>
                  </a:cubicBezTo>
                  <a:cubicBezTo>
                    <a:pt x="23" y="17"/>
                    <a:pt x="25" y="16"/>
                    <a:pt x="25" y="14"/>
                  </a:cubicBezTo>
                  <a:cubicBezTo>
                    <a:pt x="25" y="14"/>
                    <a:pt x="25" y="14"/>
                    <a:pt x="25" y="14"/>
                  </a:cubicBezTo>
                  <a:cubicBezTo>
                    <a:pt x="25" y="14"/>
                    <a:pt x="25" y="14"/>
                    <a:pt x="25" y="14"/>
                  </a:cubicBezTo>
                  <a:cubicBezTo>
                    <a:pt x="25" y="14"/>
                    <a:pt x="25" y="14"/>
                    <a:pt x="25" y="14"/>
                  </a:cubicBezTo>
                  <a:cubicBezTo>
                    <a:pt x="26" y="14"/>
                    <a:pt x="26" y="13"/>
                    <a:pt x="26" y="12"/>
                  </a:cubicBezTo>
                  <a:cubicBezTo>
                    <a:pt x="26" y="10"/>
                    <a:pt x="26" y="9"/>
                    <a:pt x="26" y="9"/>
                  </a:cubicBezTo>
                  <a:cubicBezTo>
                    <a:pt x="26" y="9"/>
                    <a:pt x="26" y="9"/>
                    <a:pt x="26" y="9"/>
                  </a:cubicBezTo>
                  <a:cubicBezTo>
                    <a:pt x="25" y="9"/>
                    <a:pt x="25" y="9"/>
                    <a:pt x="25" y="9"/>
                  </a:cubicBezTo>
                  <a:cubicBezTo>
                    <a:pt x="25" y="10"/>
                    <a:pt x="25" y="10"/>
                    <a:pt x="25" y="10"/>
                  </a:cubicBezTo>
                  <a:cubicBezTo>
                    <a:pt x="25" y="9"/>
                    <a:pt x="25" y="9"/>
                    <a:pt x="25" y="9"/>
                  </a:cubicBezTo>
                  <a:cubicBezTo>
                    <a:pt x="25" y="9"/>
                    <a:pt x="25" y="8"/>
                    <a:pt x="25" y="8"/>
                  </a:cubicBezTo>
                  <a:cubicBezTo>
                    <a:pt x="25" y="3"/>
                    <a:pt x="22" y="0"/>
                    <a:pt x="18" y="0"/>
                  </a:cubicBezTo>
                  <a:cubicBezTo>
                    <a:pt x="14" y="0"/>
                    <a:pt x="10" y="3"/>
                    <a:pt x="10" y="8"/>
                  </a:cubicBezTo>
                  <a:cubicBezTo>
                    <a:pt x="10" y="8"/>
                    <a:pt x="11" y="9"/>
                    <a:pt x="11" y="9"/>
                  </a:cubicBezTo>
                  <a:cubicBezTo>
                    <a:pt x="11" y="10"/>
                    <a:pt x="11" y="10"/>
                    <a:pt x="11" y="10"/>
                  </a:cubicBezTo>
                  <a:cubicBezTo>
                    <a:pt x="11" y="9"/>
                    <a:pt x="11" y="9"/>
                    <a:pt x="11" y="9"/>
                  </a:cubicBezTo>
                  <a:cubicBezTo>
                    <a:pt x="10" y="9"/>
                    <a:pt x="10" y="9"/>
                    <a:pt x="10" y="9"/>
                  </a:cubicBezTo>
                  <a:cubicBezTo>
                    <a:pt x="10" y="9"/>
                    <a:pt x="10" y="9"/>
                    <a:pt x="10" y="9"/>
                  </a:cubicBezTo>
                  <a:cubicBezTo>
                    <a:pt x="10" y="9"/>
                    <a:pt x="10" y="10"/>
                    <a:pt x="10" y="12"/>
                  </a:cubicBezTo>
                  <a:cubicBezTo>
                    <a:pt x="10" y="13"/>
                    <a:pt x="10" y="14"/>
                    <a:pt x="10" y="14"/>
                  </a:cubicBezTo>
                  <a:cubicBezTo>
                    <a:pt x="10" y="14"/>
                    <a:pt x="10" y="14"/>
                    <a:pt x="10" y="14"/>
                  </a:cubicBezTo>
                  <a:cubicBezTo>
                    <a:pt x="10" y="14"/>
                    <a:pt x="10" y="14"/>
                    <a:pt x="10" y="14"/>
                  </a:cubicBezTo>
                  <a:cubicBezTo>
                    <a:pt x="10" y="14"/>
                    <a:pt x="10" y="14"/>
                    <a:pt x="10" y="14"/>
                  </a:cubicBezTo>
                  <a:cubicBezTo>
                    <a:pt x="11" y="16"/>
                    <a:pt x="12" y="17"/>
                    <a:pt x="14" y="19"/>
                  </a:cubicBezTo>
                  <a:cubicBezTo>
                    <a:pt x="12" y="22"/>
                    <a:pt x="12" y="22"/>
                    <a:pt x="12" y="22"/>
                  </a:cubicBezTo>
                  <a:cubicBezTo>
                    <a:pt x="1" y="26"/>
                    <a:pt x="1" y="26"/>
                    <a:pt x="1" y="26"/>
                  </a:cubicBezTo>
                  <a:cubicBezTo>
                    <a:pt x="0" y="29"/>
                    <a:pt x="0" y="29"/>
                    <a:pt x="0" y="29"/>
                  </a:cubicBezTo>
                  <a:cubicBezTo>
                    <a:pt x="4" y="35"/>
                    <a:pt x="11" y="39"/>
                    <a:pt x="18" y="39"/>
                  </a:cubicBezTo>
                  <a:cubicBezTo>
                    <a:pt x="20" y="39"/>
                    <a:pt x="21" y="39"/>
                    <a:pt x="23" y="38"/>
                  </a:cubicBezTo>
                  <a:cubicBezTo>
                    <a:pt x="28" y="37"/>
                    <a:pt x="32" y="34"/>
                    <a:pt x="35" y="30"/>
                  </a:cubicBezTo>
                  <a:lnTo>
                    <a:pt x="34" y="2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7" name="Freeform 143">
              <a:extLst>
                <a:ext uri="{FF2B5EF4-FFF2-40B4-BE49-F238E27FC236}">
                  <a16:creationId xmlns:a16="http://schemas.microsoft.com/office/drawing/2014/main" id="{BBCF89B2-E18F-44AE-9A5D-E14CF5EC81F8}"/>
                </a:ext>
              </a:extLst>
            </p:cNvPr>
            <p:cNvSpPr>
              <a:spLocks noEditPoints="1"/>
            </p:cNvSpPr>
            <p:nvPr/>
          </p:nvSpPr>
          <p:spPr bwMode="auto">
            <a:xfrm>
              <a:off x="1787525" y="5851659"/>
              <a:ext cx="352425" cy="352425"/>
            </a:xfrm>
            <a:custGeom>
              <a:avLst/>
              <a:gdLst>
                <a:gd name="T0" fmla="*/ 91 w 94"/>
                <a:gd name="T1" fmla="*/ 65 h 94"/>
                <a:gd name="T2" fmla="*/ 94 w 94"/>
                <a:gd name="T3" fmla="*/ 53 h 94"/>
                <a:gd name="T4" fmla="*/ 84 w 94"/>
                <a:gd name="T5" fmla="*/ 50 h 94"/>
                <a:gd name="T6" fmla="*/ 84 w 94"/>
                <a:gd name="T7" fmla="*/ 43 h 94"/>
                <a:gd name="T8" fmla="*/ 94 w 94"/>
                <a:gd name="T9" fmla="*/ 41 h 94"/>
                <a:gd name="T10" fmla="*/ 91 w 94"/>
                <a:gd name="T11" fmla="*/ 29 h 94"/>
                <a:gd name="T12" fmla="*/ 81 w 94"/>
                <a:gd name="T13" fmla="*/ 31 h 94"/>
                <a:gd name="T14" fmla="*/ 77 w 94"/>
                <a:gd name="T15" fmla="*/ 25 h 94"/>
                <a:gd name="T16" fmla="*/ 85 w 94"/>
                <a:gd name="T17" fmla="*/ 19 h 94"/>
                <a:gd name="T18" fmla="*/ 76 w 94"/>
                <a:gd name="T19" fmla="*/ 10 h 94"/>
                <a:gd name="T20" fmla="*/ 74 w 94"/>
                <a:gd name="T21" fmla="*/ 12 h 94"/>
                <a:gd name="T22" fmla="*/ 68 w 94"/>
                <a:gd name="T23" fmla="*/ 17 h 94"/>
                <a:gd name="T24" fmla="*/ 62 w 94"/>
                <a:gd name="T25" fmla="*/ 13 h 94"/>
                <a:gd name="T26" fmla="*/ 65 w 94"/>
                <a:gd name="T27" fmla="*/ 4 h 94"/>
                <a:gd name="T28" fmla="*/ 53 w 94"/>
                <a:gd name="T29" fmla="*/ 0 h 94"/>
                <a:gd name="T30" fmla="*/ 50 w 94"/>
                <a:gd name="T31" fmla="*/ 10 h 94"/>
                <a:gd name="T32" fmla="*/ 43 w 94"/>
                <a:gd name="T33" fmla="*/ 10 h 94"/>
                <a:gd name="T34" fmla="*/ 41 w 94"/>
                <a:gd name="T35" fmla="*/ 1 h 94"/>
                <a:gd name="T36" fmla="*/ 29 w 94"/>
                <a:gd name="T37" fmla="*/ 4 h 94"/>
                <a:gd name="T38" fmla="*/ 31 w 94"/>
                <a:gd name="T39" fmla="*/ 14 h 94"/>
                <a:gd name="T40" fmla="*/ 25 w 94"/>
                <a:gd name="T41" fmla="*/ 17 h 94"/>
                <a:gd name="T42" fmla="*/ 18 w 94"/>
                <a:gd name="T43" fmla="*/ 10 h 94"/>
                <a:gd name="T44" fmla="*/ 9 w 94"/>
                <a:gd name="T45" fmla="*/ 18 h 94"/>
                <a:gd name="T46" fmla="*/ 16 w 94"/>
                <a:gd name="T47" fmla="*/ 26 h 94"/>
                <a:gd name="T48" fmla="*/ 13 w 94"/>
                <a:gd name="T49" fmla="*/ 32 h 94"/>
                <a:gd name="T50" fmla="*/ 3 w 94"/>
                <a:gd name="T51" fmla="*/ 29 h 94"/>
                <a:gd name="T52" fmla="*/ 0 w 94"/>
                <a:gd name="T53" fmla="*/ 41 h 94"/>
                <a:gd name="T54" fmla="*/ 10 w 94"/>
                <a:gd name="T55" fmla="*/ 44 h 94"/>
                <a:gd name="T56" fmla="*/ 10 w 94"/>
                <a:gd name="T57" fmla="*/ 51 h 94"/>
                <a:gd name="T58" fmla="*/ 0 w 94"/>
                <a:gd name="T59" fmla="*/ 53 h 94"/>
                <a:gd name="T60" fmla="*/ 3 w 94"/>
                <a:gd name="T61" fmla="*/ 65 h 94"/>
                <a:gd name="T62" fmla="*/ 13 w 94"/>
                <a:gd name="T63" fmla="*/ 63 h 94"/>
                <a:gd name="T64" fmla="*/ 17 w 94"/>
                <a:gd name="T65" fmla="*/ 69 h 94"/>
                <a:gd name="T66" fmla="*/ 9 w 94"/>
                <a:gd name="T67" fmla="*/ 75 h 94"/>
                <a:gd name="T68" fmla="*/ 18 w 94"/>
                <a:gd name="T69" fmla="*/ 85 h 94"/>
                <a:gd name="T70" fmla="*/ 26 w 94"/>
                <a:gd name="T71" fmla="*/ 77 h 94"/>
                <a:gd name="T72" fmla="*/ 32 w 94"/>
                <a:gd name="T73" fmla="*/ 81 h 94"/>
                <a:gd name="T74" fmla="*/ 29 w 94"/>
                <a:gd name="T75" fmla="*/ 90 h 94"/>
                <a:gd name="T76" fmla="*/ 41 w 94"/>
                <a:gd name="T77" fmla="*/ 94 h 94"/>
                <a:gd name="T78" fmla="*/ 44 w 94"/>
                <a:gd name="T79" fmla="*/ 84 h 94"/>
                <a:gd name="T80" fmla="*/ 51 w 94"/>
                <a:gd name="T81" fmla="*/ 84 h 94"/>
                <a:gd name="T82" fmla="*/ 53 w 94"/>
                <a:gd name="T83" fmla="*/ 93 h 94"/>
                <a:gd name="T84" fmla="*/ 65 w 94"/>
                <a:gd name="T85" fmla="*/ 91 h 94"/>
                <a:gd name="T86" fmla="*/ 63 w 94"/>
                <a:gd name="T87" fmla="*/ 81 h 94"/>
                <a:gd name="T88" fmla="*/ 69 w 94"/>
                <a:gd name="T89" fmla="*/ 77 h 94"/>
                <a:gd name="T90" fmla="*/ 76 w 94"/>
                <a:gd name="T91" fmla="*/ 84 h 94"/>
                <a:gd name="T92" fmla="*/ 85 w 94"/>
                <a:gd name="T93" fmla="*/ 76 h 94"/>
                <a:gd name="T94" fmla="*/ 78 w 94"/>
                <a:gd name="T95" fmla="*/ 68 h 94"/>
                <a:gd name="T96" fmla="*/ 81 w 94"/>
                <a:gd name="T97" fmla="*/ 62 h 94"/>
                <a:gd name="T98" fmla="*/ 91 w 94"/>
                <a:gd name="T99" fmla="*/ 65 h 94"/>
                <a:gd name="T100" fmla="*/ 52 w 94"/>
                <a:gd name="T101" fmla="*/ 70 h 94"/>
                <a:gd name="T102" fmla="*/ 24 w 94"/>
                <a:gd name="T103" fmla="*/ 52 h 94"/>
                <a:gd name="T104" fmla="*/ 42 w 94"/>
                <a:gd name="T105" fmla="*/ 24 h 94"/>
                <a:gd name="T106" fmla="*/ 70 w 94"/>
                <a:gd name="T107" fmla="*/ 42 h 94"/>
                <a:gd name="T108" fmla="*/ 52 w 94"/>
                <a:gd name="T109" fmla="*/ 7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94">
                  <a:moveTo>
                    <a:pt x="91" y="65"/>
                  </a:moveTo>
                  <a:cubicBezTo>
                    <a:pt x="94" y="53"/>
                    <a:pt x="94" y="53"/>
                    <a:pt x="94" y="53"/>
                  </a:cubicBezTo>
                  <a:cubicBezTo>
                    <a:pt x="84" y="50"/>
                    <a:pt x="84" y="50"/>
                    <a:pt x="84" y="50"/>
                  </a:cubicBezTo>
                  <a:cubicBezTo>
                    <a:pt x="84" y="48"/>
                    <a:pt x="84" y="46"/>
                    <a:pt x="84" y="43"/>
                  </a:cubicBezTo>
                  <a:cubicBezTo>
                    <a:pt x="94" y="41"/>
                    <a:pt x="94" y="41"/>
                    <a:pt x="94" y="41"/>
                  </a:cubicBezTo>
                  <a:cubicBezTo>
                    <a:pt x="91" y="29"/>
                    <a:pt x="91" y="29"/>
                    <a:pt x="91" y="29"/>
                  </a:cubicBezTo>
                  <a:cubicBezTo>
                    <a:pt x="81" y="31"/>
                    <a:pt x="81" y="31"/>
                    <a:pt x="81" y="31"/>
                  </a:cubicBezTo>
                  <a:cubicBezTo>
                    <a:pt x="80" y="29"/>
                    <a:pt x="79" y="27"/>
                    <a:pt x="77" y="25"/>
                  </a:cubicBezTo>
                  <a:cubicBezTo>
                    <a:pt x="85" y="19"/>
                    <a:pt x="85" y="19"/>
                    <a:pt x="85" y="19"/>
                  </a:cubicBezTo>
                  <a:cubicBezTo>
                    <a:pt x="76" y="10"/>
                    <a:pt x="76" y="10"/>
                    <a:pt x="76" y="10"/>
                  </a:cubicBezTo>
                  <a:cubicBezTo>
                    <a:pt x="74" y="12"/>
                    <a:pt x="74" y="12"/>
                    <a:pt x="74" y="12"/>
                  </a:cubicBezTo>
                  <a:cubicBezTo>
                    <a:pt x="68" y="17"/>
                    <a:pt x="68" y="17"/>
                    <a:pt x="68" y="17"/>
                  </a:cubicBezTo>
                  <a:cubicBezTo>
                    <a:pt x="66" y="15"/>
                    <a:pt x="64" y="14"/>
                    <a:pt x="62" y="13"/>
                  </a:cubicBezTo>
                  <a:cubicBezTo>
                    <a:pt x="65" y="4"/>
                    <a:pt x="65" y="4"/>
                    <a:pt x="65" y="4"/>
                  </a:cubicBezTo>
                  <a:cubicBezTo>
                    <a:pt x="53" y="0"/>
                    <a:pt x="53" y="0"/>
                    <a:pt x="53" y="0"/>
                  </a:cubicBezTo>
                  <a:cubicBezTo>
                    <a:pt x="50" y="10"/>
                    <a:pt x="50" y="10"/>
                    <a:pt x="50" y="10"/>
                  </a:cubicBezTo>
                  <a:cubicBezTo>
                    <a:pt x="48" y="10"/>
                    <a:pt x="46" y="10"/>
                    <a:pt x="43" y="10"/>
                  </a:cubicBezTo>
                  <a:cubicBezTo>
                    <a:pt x="41" y="1"/>
                    <a:pt x="41" y="1"/>
                    <a:pt x="41" y="1"/>
                  </a:cubicBezTo>
                  <a:cubicBezTo>
                    <a:pt x="29" y="4"/>
                    <a:pt x="29" y="4"/>
                    <a:pt x="29" y="4"/>
                  </a:cubicBezTo>
                  <a:cubicBezTo>
                    <a:pt x="31" y="14"/>
                    <a:pt x="31" y="14"/>
                    <a:pt x="31" y="14"/>
                  </a:cubicBezTo>
                  <a:cubicBezTo>
                    <a:pt x="29" y="15"/>
                    <a:pt x="27" y="16"/>
                    <a:pt x="25" y="17"/>
                  </a:cubicBezTo>
                  <a:cubicBezTo>
                    <a:pt x="18" y="10"/>
                    <a:pt x="18" y="10"/>
                    <a:pt x="18" y="10"/>
                  </a:cubicBezTo>
                  <a:cubicBezTo>
                    <a:pt x="9" y="18"/>
                    <a:pt x="9" y="18"/>
                    <a:pt x="9" y="18"/>
                  </a:cubicBezTo>
                  <a:cubicBezTo>
                    <a:pt x="16" y="26"/>
                    <a:pt x="16" y="26"/>
                    <a:pt x="16" y="26"/>
                  </a:cubicBezTo>
                  <a:cubicBezTo>
                    <a:pt x="15" y="28"/>
                    <a:pt x="14" y="30"/>
                    <a:pt x="13" y="32"/>
                  </a:cubicBezTo>
                  <a:cubicBezTo>
                    <a:pt x="3" y="29"/>
                    <a:pt x="3" y="29"/>
                    <a:pt x="3" y="29"/>
                  </a:cubicBezTo>
                  <a:cubicBezTo>
                    <a:pt x="0" y="41"/>
                    <a:pt x="0" y="41"/>
                    <a:pt x="0" y="41"/>
                  </a:cubicBezTo>
                  <a:cubicBezTo>
                    <a:pt x="10" y="44"/>
                    <a:pt x="10" y="44"/>
                    <a:pt x="10" y="44"/>
                  </a:cubicBezTo>
                  <a:cubicBezTo>
                    <a:pt x="9" y="46"/>
                    <a:pt x="9" y="49"/>
                    <a:pt x="10" y="51"/>
                  </a:cubicBezTo>
                  <a:cubicBezTo>
                    <a:pt x="0" y="53"/>
                    <a:pt x="0" y="53"/>
                    <a:pt x="0" y="53"/>
                  </a:cubicBezTo>
                  <a:cubicBezTo>
                    <a:pt x="3" y="65"/>
                    <a:pt x="3" y="65"/>
                    <a:pt x="3" y="65"/>
                  </a:cubicBezTo>
                  <a:cubicBezTo>
                    <a:pt x="13" y="63"/>
                    <a:pt x="13" y="63"/>
                    <a:pt x="13" y="63"/>
                  </a:cubicBezTo>
                  <a:cubicBezTo>
                    <a:pt x="14" y="65"/>
                    <a:pt x="15" y="67"/>
                    <a:pt x="17" y="69"/>
                  </a:cubicBezTo>
                  <a:cubicBezTo>
                    <a:pt x="9" y="75"/>
                    <a:pt x="9" y="75"/>
                    <a:pt x="9" y="75"/>
                  </a:cubicBezTo>
                  <a:cubicBezTo>
                    <a:pt x="18" y="85"/>
                    <a:pt x="18" y="85"/>
                    <a:pt x="18" y="85"/>
                  </a:cubicBezTo>
                  <a:cubicBezTo>
                    <a:pt x="26" y="77"/>
                    <a:pt x="26" y="77"/>
                    <a:pt x="26" y="77"/>
                  </a:cubicBezTo>
                  <a:cubicBezTo>
                    <a:pt x="27" y="79"/>
                    <a:pt x="29" y="80"/>
                    <a:pt x="32" y="81"/>
                  </a:cubicBezTo>
                  <a:cubicBezTo>
                    <a:pt x="29" y="90"/>
                    <a:pt x="29" y="90"/>
                    <a:pt x="29" y="90"/>
                  </a:cubicBezTo>
                  <a:cubicBezTo>
                    <a:pt x="41" y="94"/>
                    <a:pt x="41" y="94"/>
                    <a:pt x="41" y="94"/>
                  </a:cubicBezTo>
                  <a:cubicBezTo>
                    <a:pt x="44" y="84"/>
                    <a:pt x="44" y="84"/>
                    <a:pt x="44" y="84"/>
                  </a:cubicBezTo>
                  <a:cubicBezTo>
                    <a:pt x="46" y="84"/>
                    <a:pt x="48" y="84"/>
                    <a:pt x="51" y="84"/>
                  </a:cubicBezTo>
                  <a:cubicBezTo>
                    <a:pt x="53" y="93"/>
                    <a:pt x="53" y="93"/>
                    <a:pt x="53" y="93"/>
                  </a:cubicBezTo>
                  <a:cubicBezTo>
                    <a:pt x="65" y="91"/>
                    <a:pt x="65" y="91"/>
                    <a:pt x="65" y="91"/>
                  </a:cubicBezTo>
                  <a:cubicBezTo>
                    <a:pt x="63" y="81"/>
                    <a:pt x="63" y="81"/>
                    <a:pt x="63" y="81"/>
                  </a:cubicBezTo>
                  <a:cubicBezTo>
                    <a:pt x="65" y="80"/>
                    <a:pt x="67" y="78"/>
                    <a:pt x="69" y="77"/>
                  </a:cubicBezTo>
                  <a:cubicBezTo>
                    <a:pt x="76" y="84"/>
                    <a:pt x="76" y="84"/>
                    <a:pt x="76" y="84"/>
                  </a:cubicBezTo>
                  <a:cubicBezTo>
                    <a:pt x="85" y="76"/>
                    <a:pt x="85" y="76"/>
                    <a:pt x="85" y="76"/>
                  </a:cubicBezTo>
                  <a:cubicBezTo>
                    <a:pt x="78" y="68"/>
                    <a:pt x="78" y="68"/>
                    <a:pt x="78" y="68"/>
                  </a:cubicBezTo>
                  <a:cubicBezTo>
                    <a:pt x="79" y="66"/>
                    <a:pt x="80" y="64"/>
                    <a:pt x="81" y="62"/>
                  </a:cubicBezTo>
                  <a:lnTo>
                    <a:pt x="91" y="65"/>
                  </a:lnTo>
                  <a:close/>
                  <a:moveTo>
                    <a:pt x="52" y="70"/>
                  </a:moveTo>
                  <a:cubicBezTo>
                    <a:pt x="39" y="73"/>
                    <a:pt x="27" y="65"/>
                    <a:pt x="24" y="52"/>
                  </a:cubicBezTo>
                  <a:cubicBezTo>
                    <a:pt x="21" y="40"/>
                    <a:pt x="29" y="27"/>
                    <a:pt x="42" y="24"/>
                  </a:cubicBezTo>
                  <a:cubicBezTo>
                    <a:pt x="54" y="21"/>
                    <a:pt x="67" y="29"/>
                    <a:pt x="70" y="42"/>
                  </a:cubicBezTo>
                  <a:cubicBezTo>
                    <a:pt x="73" y="55"/>
                    <a:pt x="65" y="67"/>
                    <a:pt x="52"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8" name="Freeform 144">
              <a:extLst>
                <a:ext uri="{FF2B5EF4-FFF2-40B4-BE49-F238E27FC236}">
                  <a16:creationId xmlns:a16="http://schemas.microsoft.com/office/drawing/2014/main" id="{4B700685-82AC-4C18-944F-B8E9AD29EBEB}"/>
                </a:ext>
              </a:extLst>
            </p:cNvPr>
            <p:cNvSpPr>
              <a:spLocks/>
            </p:cNvSpPr>
            <p:nvPr/>
          </p:nvSpPr>
          <p:spPr bwMode="auto">
            <a:xfrm>
              <a:off x="1781175" y="5708784"/>
              <a:ext cx="85725" cy="101600"/>
            </a:xfrm>
            <a:custGeom>
              <a:avLst/>
              <a:gdLst>
                <a:gd name="T0" fmla="*/ 22 w 23"/>
                <a:gd name="T1" fmla="*/ 16 h 27"/>
                <a:gd name="T2" fmla="*/ 15 w 23"/>
                <a:gd name="T3" fmla="*/ 14 h 27"/>
                <a:gd name="T4" fmla="*/ 15 w 23"/>
                <a:gd name="T5" fmla="*/ 14 h 27"/>
                <a:gd name="T6" fmla="*/ 15 w 23"/>
                <a:gd name="T7" fmla="*/ 14 h 27"/>
                <a:gd name="T8" fmla="*/ 15 w 23"/>
                <a:gd name="T9" fmla="*/ 14 h 27"/>
                <a:gd name="T10" fmla="*/ 14 w 23"/>
                <a:gd name="T11" fmla="*/ 12 h 27"/>
                <a:gd name="T12" fmla="*/ 16 w 23"/>
                <a:gd name="T13" fmla="*/ 9 h 27"/>
                <a:gd name="T14" fmla="*/ 16 w 23"/>
                <a:gd name="T15" fmla="*/ 9 h 27"/>
                <a:gd name="T16" fmla="*/ 16 w 23"/>
                <a:gd name="T17" fmla="*/ 9 h 27"/>
                <a:gd name="T18" fmla="*/ 16 w 23"/>
                <a:gd name="T19" fmla="*/ 9 h 27"/>
                <a:gd name="T20" fmla="*/ 16 w 23"/>
                <a:gd name="T21" fmla="*/ 7 h 27"/>
                <a:gd name="T22" fmla="*/ 16 w 23"/>
                <a:gd name="T23" fmla="*/ 5 h 27"/>
                <a:gd name="T24" fmla="*/ 16 w 23"/>
                <a:gd name="T25" fmla="*/ 5 h 27"/>
                <a:gd name="T26" fmla="*/ 16 w 23"/>
                <a:gd name="T27" fmla="*/ 6 h 27"/>
                <a:gd name="T28" fmla="*/ 16 w 23"/>
                <a:gd name="T29" fmla="*/ 6 h 27"/>
                <a:gd name="T30" fmla="*/ 16 w 23"/>
                <a:gd name="T31" fmla="*/ 6 h 27"/>
                <a:gd name="T32" fmla="*/ 16 w 23"/>
                <a:gd name="T33" fmla="*/ 5 h 27"/>
                <a:gd name="T34" fmla="*/ 11 w 23"/>
                <a:gd name="T35" fmla="*/ 0 h 27"/>
                <a:gd name="T36" fmla="*/ 7 w 23"/>
                <a:gd name="T37" fmla="*/ 5 h 27"/>
                <a:gd name="T38" fmla="*/ 7 w 23"/>
                <a:gd name="T39" fmla="*/ 6 h 27"/>
                <a:gd name="T40" fmla="*/ 7 w 23"/>
                <a:gd name="T41" fmla="*/ 6 h 27"/>
                <a:gd name="T42" fmla="*/ 7 w 23"/>
                <a:gd name="T43" fmla="*/ 6 h 27"/>
                <a:gd name="T44" fmla="*/ 6 w 23"/>
                <a:gd name="T45" fmla="*/ 5 h 27"/>
                <a:gd name="T46" fmla="*/ 6 w 23"/>
                <a:gd name="T47" fmla="*/ 5 h 27"/>
                <a:gd name="T48" fmla="*/ 6 w 23"/>
                <a:gd name="T49" fmla="*/ 7 h 27"/>
                <a:gd name="T50" fmla="*/ 7 w 23"/>
                <a:gd name="T51" fmla="*/ 9 h 27"/>
                <a:gd name="T52" fmla="*/ 7 w 23"/>
                <a:gd name="T53" fmla="*/ 9 h 27"/>
                <a:gd name="T54" fmla="*/ 7 w 23"/>
                <a:gd name="T55" fmla="*/ 9 h 27"/>
                <a:gd name="T56" fmla="*/ 7 w 23"/>
                <a:gd name="T57" fmla="*/ 9 h 27"/>
                <a:gd name="T58" fmla="*/ 9 w 23"/>
                <a:gd name="T59" fmla="*/ 12 h 27"/>
                <a:gd name="T60" fmla="*/ 8 w 23"/>
                <a:gd name="T61" fmla="*/ 14 h 27"/>
                <a:gd name="T62" fmla="*/ 1 w 23"/>
                <a:gd name="T63" fmla="*/ 16 h 27"/>
                <a:gd name="T64" fmla="*/ 0 w 23"/>
                <a:gd name="T65" fmla="*/ 21 h 27"/>
                <a:gd name="T66" fmla="*/ 9 w 23"/>
                <a:gd name="T67" fmla="*/ 27 h 27"/>
                <a:gd name="T68" fmla="*/ 12 w 23"/>
                <a:gd name="T69" fmla="*/ 27 h 27"/>
                <a:gd name="T70" fmla="*/ 23 w 23"/>
                <a:gd name="T71" fmla="*/ 22 h 27"/>
                <a:gd name="T72" fmla="*/ 22 w 23"/>
                <a:gd name="T7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7">
                  <a:moveTo>
                    <a:pt x="22" y="16"/>
                  </a:moveTo>
                  <a:cubicBezTo>
                    <a:pt x="15" y="14"/>
                    <a:pt x="15" y="14"/>
                    <a:pt x="15" y="14"/>
                  </a:cubicBezTo>
                  <a:cubicBezTo>
                    <a:pt x="15" y="14"/>
                    <a:pt x="15" y="14"/>
                    <a:pt x="15" y="14"/>
                  </a:cubicBezTo>
                  <a:cubicBezTo>
                    <a:pt x="15" y="14"/>
                    <a:pt x="15" y="14"/>
                    <a:pt x="15" y="14"/>
                  </a:cubicBezTo>
                  <a:cubicBezTo>
                    <a:pt x="15" y="14"/>
                    <a:pt x="15" y="14"/>
                    <a:pt x="15" y="14"/>
                  </a:cubicBezTo>
                  <a:cubicBezTo>
                    <a:pt x="14" y="12"/>
                    <a:pt x="14" y="12"/>
                    <a:pt x="14" y="12"/>
                  </a:cubicBezTo>
                  <a:cubicBezTo>
                    <a:pt x="15" y="11"/>
                    <a:pt x="16" y="10"/>
                    <a:pt x="16" y="9"/>
                  </a:cubicBezTo>
                  <a:cubicBezTo>
                    <a:pt x="16" y="9"/>
                    <a:pt x="16" y="9"/>
                    <a:pt x="16" y="9"/>
                  </a:cubicBezTo>
                  <a:cubicBezTo>
                    <a:pt x="16" y="9"/>
                    <a:pt x="16" y="9"/>
                    <a:pt x="16" y="9"/>
                  </a:cubicBezTo>
                  <a:cubicBezTo>
                    <a:pt x="16" y="9"/>
                    <a:pt x="16" y="9"/>
                    <a:pt x="16" y="9"/>
                  </a:cubicBezTo>
                  <a:cubicBezTo>
                    <a:pt x="16" y="9"/>
                    <a:pt x="16" y="8"/>
                    <a:pt x="16" y="7"/>
                  </a:cubicBezTo>
                  <a:cubicBezTo>
                    <a:pt x="17" y="6"/>
                    <a:pt x="17" y="6"/>
                    <a:pt x="16" y="5"/>
                  </a:cubicBezTo>
                  <a:cubicBezTo>
                    <a:pt x="16" y="5"/>
                    <a:pt x="16" y="5"/>
                    <a:pt x="16" y="5"/>
                  </a:cubicBezTo>
                  <a:cubicBezTo>
                    <a:pt x="16" y="5"/>
                    <a:pt x="16" y="6"/>
                    <a:pt x="16" y="6"/>
                  </a:cubicBezTo>
                  <a:cubicBezTo>
                    <a:pt x="16" y="6"/>
                    <a:pt x="16" y="6"/>
                    <a:pt x="16" y="6"/>
                  </a:cubicBezTo>
                  <a:cubicBezTo>
                    <a:pt x="16" y="6"/>
                    <a:pt x="16" y="6"/>
                    <a:pt x="16" y="6"/>
                  </a:cubicBezTo>
                  <a:cubicBezTo>
                    <a:pt x="16" y="5"/>
                    <a:pt x="16" y="5"/>
                    <a:pt x="16" y="5"/>
                  </a:cubicBezTo>
                  <a:cubicBezTo>
                    <a:pt x="16" y="2"/>
                    <a:pt x="14" y="0"/>
                    <a:pt x="11" y="0"/>
                  </a:cubicBezTo>
                  <a:cubicBezTo>
                    <a:pt x="9" y="0"/>
                    <a:pt x="7" y="2"/>
                    <a:pt x="7" y="5"/>
                  </a:cubicBezTo>
                  <a:cubicBezTo>
                    <a:pt x="7" y="5"/>
                    <a:pt x="7" y="5"/>
                    <a:pt x="7" y="6"/>
                  </a:cubicBezTo>
                  <a:cubicBezTo>
                    <a:pt x="7" y="6"/>
                    <a:pt x="7" y="6"/>
                    <a:pt x="7" y="6"/>
                  </a:cubicBezTo>
                  <a:cubicBezTo>
                    <a:pt x="7" y="6"/>
                    <a:pt x="7" y="6"/>
                    <a:pt x="7" y="6"/>
                  </a:cubicBezTo>
                  <a:cubicBezTo>
                    <a:pt x="7" y="6"/>
                    <a:pt x="6" y="5"/>
                    <a:pt x="6" y="5"/>
                  </a:cubicBezTo>
                  <a:cubicBezTo>
                    <a:pt x="6" y="5"/>
                    <a:pt x="6" y="5"/>
                    <a:pt x="6" y="5"/>
                  </a:cubicBezTo>
                  <a:cubicBezTo>
                    <a:pt x="6" y="6"/>
                    <a:pt x="6" y="6"/>
                    <a:pt x="6" y="7"/>
                  </a:cubicBezTo>
                  <a:cubicBezTo>
                    <a:pt x="6" y="8"/>
                    <a:pt x="6" y="9"/>
                    <a:pt x="7" y="9"/>
                  </a:cubicBezTo>
                  <a:cubicBezTo>
                    <a:pt x="7" y="9"/>
                    <a:pt x="7" y="9"/>
                    <a:pt x="7" y="9"/>
                  </a:cubicBezTo>
                  <a:cubicBezTo>
                    <a:pt x="7" y="9"/>
                    <a:pt x="7" y="9"/>
                    <a:pt x="7" y="9"/>
                  </a:cubicBezTo>
                  <a:cubicBezTo>
                    <a:pt x="7" y="9"/>
                    <a:pt x="7" y="9"/>
                    <a:pt x="7" y="9"/>
                  </a:cubicBezTo>
                  <a:cubicBezTo>
                    <a:pt x="7" y="10"/>
                    <a:pt x="8" y="11"/>
                    <a:pt x="9" y="12"/>
                  </a:cubicBezTo>
                  <a:cubicBezTo>
                    <a:pt x="8" y="14"/>
                    <a:pt x="8" y="14"/>
                    <a:pt x="8" y="14"/>
                  </a:cubicBezTo>
                  <a:cubicBezTo>
                    <a:pt x="1" y="16"/>
                    <a:pt x="1" y="16"/>
                    <a:pt x="1" y="16"/>
                  </a:cubicBezTo>
                  <a:cubicBezTo>
                    <a:pt x="0" y="21"/>
                    <a:pt x="0" y="21"/>
                    <a:pt x="0" y="21"/>
                  </a:cubicBezTo>
                  <a:cubicBezTo>
                    <a:pt x="2" y="24"/>
                    <a:pt x="5" y="26"/>
                    <a:pt x="9" y="27"/>
                  </a:cubicBezTo>
                  <a:cubicBezTo>
                    <a:pt x="10" y="27"/>
                    <a:pt x="11" y="27"/>
                    <a:pt x="12" y="27"/>
                  </a:cubicBezTo>
                  <a:cubicBezTo>
                    <a:pt x="16" y="27"/>
                    <a:pt x="20" y="25"/>
                    <a:pt x="23" y="22"/>
                  </a:cubicBezTo>
                  <a:lnTo>
                    <a:pt x="22" y="1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9" name="Freeform 145">
              <a:extLst>
                <a:ext uri="{FF2B5EF4-FFF2-40B4-BE49-F238E27FC236}">
                  <a16:creationId xmlns:a16="http://schemas.microsoft.com/office/drawing/2014/main" id="{77C1DADF-8BBD-498F-A98D-A05C325E498A}"/>
                </a:ext>
              </a:extLst>
            </p:cNvPr>
            <p:cNvSpPr>
              <a:spLocks noEditPoints="1"/>
            </p:cNvSpPr>
            <p:nvPr/>
          </p:nvSpPr>
          <p:spPr bwMode="auto">
            <a:xfrm>
              <a:off x="1690688" y="5630997"/>
              <a:ext cx="266700" cy="254000"/>
            </a:xfrm>
            <a:custGeom>
              <a:avLst/>
              <a:gdLst>
                <a:gd name="T0" fmla="*/ 70 w 71"/>
                <a:gd name="T1" fmla="*/ 42 h 68"/>
                <a:gd name="T2" fmla="*/ 71 w 71"/>
                <a:gd name="T3" fmla="*/ 33 h 68"/>
                <a:gd name="T4" fmla="*/ 63 w 71"/>
                <a:gd name="T5" fmla="*/ 32 h 68"/>
                <a:gd name="T6" fmla="*/ 62 w 71"/>
                <a:gd name="T7" fmla="*/ 27 h 68"/>
                <a:gd name="T8" fmla="*/ 69 w 71"/>
                <a:gd name="T9" fmla="*/ 25 h 68"/>
                <a:gd name="T10" fmla="*/ 66 w 71"/>
                <a:gd name="T11" fmla="*/ 16 h 68"/>
                <a:gd name="T12" fmla="*/ 58 w 71"/>
                <a:gd name="T13" fmla="*/ 19 h 68"/>
                <a:gd name="T14" fmla="*/ 55 w 71"/>
                <a:gd name="T15" fmla="*/ 15 h 68"/>
                <a:gd name="T16" fmla="*/ 60 w 71"/>
                <a:gd name="T17" fmla="*/ 10 h 68"/>
                <a:gd name="T18" fmla="*/ 52 w 71"/>
                <a:gd name="T19" fmla="*/ 4 h 68"/>
                <a:gd name="T20" fmla="*/ 47 w 71"/>
                <a:gd name="T21" fmla="*/ 10 h 68"/>
                <a:gd name="T22" fmla="*/ 43 w 71"/>
                <a:gd name="T23" fmla="*/ 8 h 68"/>
                <a:gd name="T24" fmla="*/ 44 w 71"/>
                <a:gd name="T25" fmla="*/ 1 h 68"/>
                <a:gd name="T26" fmla="*/ 34 w 71"/>
                <a:gd name="T27" fmla="*/ 0 h 68"/>
                <a:gd name="T28" fmla="*/ 33 w 71"/>
                <a:gd name="T29" fmla="*/ 7 h 68"/>
                <a:gd name="T30" fmla="*/ 28 w 71"/>
                <a:gd name="T31" fmla="*/ 8 h 68"/>
                <a:gd name="T32" fmla="*/ 25 w 71"/>
                <a:gd name="T33" fmla="*/ 2 h 68"/>
                <a:gd name="T34" fmla="*/ 16 w 71"/>
                <a:gd name="T35" fmla="*/ 5 h 68"/>
                <a:gd name="T36" fmla="*/ 19 w 71"/>
                <a:gd name="T37" fmla="*/ 12 h 68"/>
                <a:gd name="T38" fmla="*/ 15 w 71"/>
                <a:gd name="T39" fmla="*/ 15 h 68"/>
                <a:gd name="T40" fmla="*/ 10 w 71"/>
                <a:gd name="T41" fmla="*/ 11 h 68"/>
                <a:gd name="T42" fmla="*/ 4 w 71"/>
                <a:gd name="T43" fmla="*/ 18 h 68"/>
                <a:gd name="T44" fmla="*/ 10 w 71"/>
                <a:gd name="T45" fmla="*/ 22 h 68"/>
                <a:gd name="T46" fmla="*/ 8 w 71"/>
                <a:gd name="T47" fmla="*/ 27 h 68"/>
                <a:gd name="T48" fmla="*/ 1 w 71"/>
                <a:gd name="T49" fmla="*/ 26 h 68"/>
                <a:gd name="T50" fmla="*/ 0 w 71"/>
                <a:gd name="T51" fmla="*/ 35 h 68"/>
                <a:gd name="T52" fmla="*/ 7 w 71"/>
                <a:gd name="T53" fmla="*/ 36 h 68"/>
                <a:gd name="T54" fmla="*/ 8 w 71"/>
                <a:gd name="T55" fmla="*/ 41 h 68"/>
                <a:gd name="T56" fmla="*/ 1 w 71"/>
                <a:gd name="T57" fmla="*/ 43 h 68"/>
                <a:gd name="T58" fmla="*/ 5 w 71"/>
                <a:gd name="T59" fmla="*/ 52 h 68"/>
                <a:gd name="T60" fmla="*/ 12 w 71"/>
                <a:gd name="T61" fmla="*/ 49 h 68"/>
                <a:gd name="T62" fmla="*/ 16 w 71"/>
                <a:gd name="T63" fmla="*/ 53 h 68"/>
                <a:gd name="T64" fmla="*/ 11 w 71"/>
                <a:gd name="T65" fmla="*/ 58 h 68"/>
                <a:gd name="T66" fmla="*/ 19 w 71"/>
                <a:gd name="T67" fmla="*/ 64 h 68"/>
                <a:gd name="T68" fmla="*/ 23 w 71"/>
                <a:gd name="T69" fmla="*/ 58 h 68"/>
                <a:gd name="T70" fmla="*/ 28 w 71"/>
                <a:gd name="T71" fmla="*/ 60 h 68"/>
                <a:gd name="T72" fmla="*/ 27 w 71"/>
                <a:gd name="T73" fmla="*/ 67 h 68"/>
                <a:gd name="T74" fmla="*/ 37 w 71"/>
                <a:gd name="T75" fmla="*/ 68 h 68"/>
                <a:gd name="T76" fmla="*/ 38 w 71"/>
                <a:gd name="T77" fmla="*/ 61 h 68"/>
                <a:gd name="T78" fmla="*/ 43 w 71"/>
                <a:gd name="T79" fmla="*/ 60 h 68"/>
                <a:gd name="T80" fmla="*/ 45 w 71"/>
                <a:gd name="T81" fmla="*/ 66 h 68"/>
                <a:gd name="T82" fmla="*/ 54 w 71"/>
                <a:gd name="T83" fmla="*/ 63 h 68"/>
                <a:gd name="T84" fmla="*/ 51 w 71"/>
                <a:gd name="T85" fmla="*/ 56 h 68"/>
                <a:gd name="T86" fmla="*/ 55 w 71"/>
                <a:gd name="T87" fmla="*/ 53 h 68"/>
                <a:gd name="T88" fmla="*/ 61 w 71"/>
                <a:gd name="T89" fmla="*/ 57 h 68"/>
                <a:gd name="T90" fmla="*/ 67 w 71"/>
                <a:gd name="T91" fmla="*/ 50 h 68"/>
                <a:gd name="T92" fmla="*/ 61 w 71"/>
                <a:gd name="T93" fmla="*/ 46 h 68"/>
                <a:gd name="T94" fmla="*/ 62 w 71"/>
                <a:gd name="T95" fmla="*/ 41 h 68"/>
                <a:gd name="T96" fmla="*/ 70 w 71"/>
                <a:gd name="T97" fmla="*/ 42 h 68"/>
                <a:gd name="T98" fmla="*/ 53 w 71"/>
                <a:gd name="T99" fmla="*/ 37 h 68"/>
                <a:gd name="T100" fmla="*/ 33 w 71"/>
                <a:gd name="T101" fmla="*/ 51 h 68"/>
                <a:gd name="T102" fmla="*/ 18 w 71"/>
                <a:gd name="T103" fmla="*/ 32 h 68"/>
                <a:gd name="T104" fmla="*/ 38 w 71"/>
                <a:gd name="T105" fmla="*/ 17 h 68"/>
                <a:gd name="T106" fmla="*/ 53 w 71"/>
                <a:gd name="T10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 h="68">
                  <a:moveTo>
                    <a:pt x="70" y="42"/>
                  </a:moveTo>
                  <a:cubicBezTo>
                    <a:pt x="71" y="33"/>
                    <a:pt x="71" y="33"/>
                    <a:pt x="71" y="33"/>
                  </a:cubicBezTo>
                  <a:cubicBezTo>
                    <a:pt x="63" y="32"/>
                    <a:pt x="63" y="32"/>
                    <a:pt x="63" y="32"/>
                  </a:cubicBezTo>
                  <a:cubicBezTo>
                    <a:pt x="63" y="31"/>
                    <a:pt x="63" y="29"/>
                    <a:pt x="62" y="27"/>
                  </a:cubicBezTo>
                  <a:cubicBezTo>
                    <a:pt x="69" y="25"/>
                    <a:pt x="69" y="25"/>
                    <a:pt x="69" y="25"/>
                  </a:cubicBezTo>
                  <a:cubicBezTo>
                    <a:pt x="66" y="16"/>
                    <a:pt x="66" y="16"/>
                    <a:pt x="66" y="16"/>
                  </a:cubicBezTo>
                  <a:cubicBezTo>
                    <a:pt x="58" y="19"/>
                    <a:pt x="58" y="19"/>
                    <a:pt x="58" y="19"/>
                  </a:cubicBezTo>
                  <a:cubicBezTo>
                    <a:pt x="57" y="18"/>
                    <a:pt x="56" y="17"/>
                    <a:pt x="55" y="15"/>
                  </a:cubicBezTo>
                  <a:cubicBezTo>
                    <a:pt x="60" y="10"/>
                    <a:pt x="60" y="10"/>
                    <a:pt x="60" y="10"/>
                  </a:cubicBezTo>
                  <a:cubicBezTo>
                    <a:pt x="52" y="4"/>
                    <a:pt x="52" y="4"/>
                    <a:pt x="52" y="4"/>
                  </a:cubicBezTo>
                  <a:cubicBezTo>
                    <a:pt x="47" y="10"/>
                    <a:pt x="47" y="10"/>
                    <a:pt x="47" y="10"/>
                  </a:cubicBezTo>
                  <a:cubicBezTo>
                    <a:pt x="46" y="9"/>
                    <a:pt x="44" y="9"/>
                    <a:pt x="43" y="8"/>
                  </a:cubicBezTo>
                  <a:cubicBezTo>
                    <a:pt x="44" y="1"/>
                    <a:pt x="44" y="1"/>
                    <a:pt x="44" y="1"/>
                  </a:cubicBezTo>
                  <a:cubicBezTo>
                    <a:pt x="34" y="0"/>
                    <a:pt x="34" y="0"/>
                    <a:pt x="34" y="0"/>
                  </a:cubicBezTo>
                  <a:cubicBezTo>
                    <a:pt x="33" y="7"/>
                    <a:pt x="33" y="7"/>
                    <a:pt x="33" y="7"/>
                  </a:cubicBezTo>
                  <a:cubicBezTo>
                    <a:pt x="31" y="8"/>
                    <a:pt x="30" y="8"/>
                    <a:pt x="28" y="8"/>
                  </a:cubicBezTo>
                  <a:cubicBezTo>
                    <a:pt x="25" y="2"/>
                    <a:pt x="25" y="2"/>
                    <a:pt x="25" y="2"/>
                  </a:cubicBezTo>
                  <a:cubicBezTo>
                    <a:pt x="16" y="5"/>
                    <a:pt x="16" y="5"/>
                    <a:pt x="16" y="5"/>
                  </a:cubicBezTo>
                  <a:cubicBezTo>
                    <a:pt x="19" y="12"/>
                    <a:pt x="19" y="12"/>
                    <a:pt x="19" y="12"/>
                  </a:cubicBezTo>
                  <a:cubicBezTo>
                    <a:pt x="18" y="13"/>
                    <a:pt x="17" y="14"/>
                    <a:pt x="15" y="15"/>
                  </a:cubicBezTo>
                  <a:cubicBezTo>
                    <a:pt x="10" y="11"/>
                    <a:pt x="10" y="11"/>
                    <a:pt x="10" y="11"/>
                  </a:cubicBezTo>
                  <a:cubicBezTo>
                    <a:pt x="4" y="18"/>
                    <a:pt x="4" y="18"/>
                    <a:pt x="4" y="18"/>
                  </a:cubicBezTo>
                  <a:cubicBezTo>
                    <a:pt x="10" y="22"/>
                    <a:pt x="10" y="22"/>
                    <a:pt x="10" y="22"/>
                  </a:cubicBezTo>
                  <a:cubicBezTo>
                    <a:pt x="9" y="24"/>
                    <a:pt x="9" y="25"/>
                    <a:pt x="8" y="27"/>
                  </a:cubicBezTo>
                  <a:cubicBezTo>
                    <a:pt x="1" y="26"/>
                    <a:pt x="1" y="26"/>
                    <a:pt x="1" y="26"/>
                  </a:cubicBezTo>
                  <a:cubicBezTo>
                    <a:pt x="0" y="35"/>
                    <a:pt x="0" y="35"/>
                    <a:pt x="0" y="35"/>
                  </a:cubicBezTo>
                  <a:cubicBezTo>
                    <a:pt x="7" y="36"/>
                    <a:pt x="7" y="36"/>
                    <a:pt x="7" y="36"/>
                  </a:cubicBezTo>
                  <a:cubicBezTo>
                    <a:pt x="7" y="38"/>
                    <a:pt x="8" y="39"/>
                    <a:pt x="8" y="41"/>
                  </a:cubicBezTo>
                  <a:cubicBezTo>
                    <a:pt x="1" y="43"/>
                    <a:pt x="1" y="43"/>
                    <a:pt x="1" y="43"/>
                  </a:cubicBezTo>
                  <a:cubicBezTo>
                    <a:pt x="5" y="52"/>
                    <a:pt x="5" y="52"/>
                    <a:pt x="5" y="52"/>
                  </a:cubicBezTo>
                  <a:cubicBezTo>
                    <a:pt x="12" y="49"/>
                    <a:pt x="12" y="49"/>
                    <a:pt x="12" y="49"/>
                  </a:cubicBezTo>
                  <a:cubicBezTo>
                    <a:pt x="13" y="50"/>
                    <a:pt x="14" y="52"/>
                    <a:pt x="16" y="53"/>
                  </a:cubicBezTo>
                  <a:cubicBezTo>
                    <a:pt x="11" y="58"/>
                    <a:pt x="11" y="58"/>
                    <a:pt x="11" y="58"/>
                  </a:cubicBezTo>
                  <a:cubicBezTo>
                    <a:pt x="19" y="64"/>
                    <a:pt x="19" y="64"/>
                    <a:pt x="19" y="64"/>
                  </a:cubicBezTo>
                  <a:cubicBezTo>
                    <a:pt x="23" y="58"/>
                    <a:pt x="23" y="58"/>
                    <a:pt x="23" y="58"/>
                  </a:cubicBezTo>
                  <a:cubicBezTo>
                    <a:pt x="25" y="59"/>
                    <a:pt x="26" y="59"/>
                    <a:pt x="28" y="60"/>
                  </a:cubicBezTo>
                  <a:cubicBezTo>
                    <a:pt x="27" y="67"/>
                    <a:pt x="27" y="67"/>
                    <a:pt x="27" y="67"/>
                  </a:cubicBezTo>
                  <a:cubicBezTo>
                    <a:pt x="37" y="68"/>
                    <a:pt x="37" y="68"/>
                    <a:pt x="37" y="68"/>
                  </a:cubicBezTo>
                  <a:cubicBezTo>
                    <a:pt x="38" y="61"/>
                    <a:pt x="38" y="61"/>
                    <a:pt x="38" y="61"/>
                  </a:cubicBezTo>
                  <a:cubicBezTo>
                    <a:pt x="39" y="61"/>
                    <a:pt x="41" y="60"/>
                    <a:pt x="43" y="60"/>
                  </a:cubicBezTo>
                  <a:cubicBezTo>
                    <a:pt x="45" y="66"/>
                    <a:pt x="45" y="66"/>
                    <a:pt x="45" y="66"/>
                  </a:cubicBezTo>
                  <a:cubicBezTo>
                    <a:pt x="54" y="63"/>
                    <a:pt x="54" y="63"/>
                    <a:pt x="54" y="63"/>
                  </a:cubicBezTo>
                  <a:cubicBezTo>
                    <a:pt x="51" y="56"/>
                    <a:pt x="51" y="56"/>
                    <a:pt x="51" y="56"/>
                  </a:cubicBezTo>
                  <a:cubicBezTo>
                    <a:pt x="53" y="55"/>
                    <a:pt x="54" y="54"/>
                    <a:pt x="55" y="53"/>
                  </a:cubicBezTo>
                  <a:cubicBezTo>
                    <a:pt x="61" y="57"/>
                    <a:pt x="61" y="57"/>
                    <a:pt x="61" y="57"/>
                  </a:cubicBezTo>
                  <a:cubicBezTo>
                    <a:pt x="67" y="50"/>
                    <a:pt x="67" y="50"/>
                    <a:pt x="67" y="50"/>
                  </a:cubicBezTo>
                  <a:cubicBezTo>
                    <a:pt x="61" y="46"/>
                    <a:pt x="61" y="46"/>
                    <a:pt x="61" y="46"/>
                  </a:cubicBezTo>
                  <a:cubicBezTo>
                    <a:pt x="61" y="44"/>
                    <a:pt x="62" y="43"/>
                    <a:pt x="62" y="41"/>
                  </a:cubicBezTo>
                  <a:lnTo>
                    <a:pt x="70" y="42"/>
                  </a:lnTo>
                  <a:close/>
                  <a:moveTo>
                    <a:pt x="53" y="37"/>
                  </a:moveTo>
                  <a:cubicBezTo>
                    <a:pt x="52" y="46"/>
                    <a:pt x="43" y="52"/>
                    <a:pt x="33" y="51"/>
                  </a:cubicBezTo>
                  <a:cubicBezTo>
                    <a:pt x="23" y="50"/>
                    <a:pt x="16" y="41"/>
                    <a:pt x="18" y="32"/>
                  </a:cubicBezTo>
                  <a:cubicBezTo>
                    <a:pt x="19" y="22"/>
                    <a:pt x="28" y="16"/>
                    <a:pt x="38" y="17"/>
                  </a:cubicBezTo>
                  <a:cubicBezTo>
                    <a:pt x="48" y="19"/>
                    <a:pt x="55" y="27"/>
                    <a:pt x="53"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nvGrpSpPr>
          <p:cNvPr id="65" name="Group 64">
            <a:extLst>
              <a:ext uri="{FF2B5EF4-FFF2-40B4-BE49-F238E27FC236}">
                <a16:creationId xmlns:a16="http://schemas.microsoft.com/office/drawing/2014/main" id="{C4A908A8-8146-4AAF-8770-9D98474AD7B0}"/>
              </a:ext>
            </a:extLst>
          </p:cNvPr>
          <p:cNvGrpSpPr/>
          <p:nvPr userDrawn="1"/>
        </p:nvGrpSpPr>
        <p:grpSpPr>
          <a:xfrm>
            <a:off x="9488702" y="4010750"/>
            <a:ext cx="1780963" cy="2051709"/>
            <a:chOff x="573179" y="1722553"/>
            <a:chExt cx="2188722" cy="2521456"/>
          </a:xfrm>
        </p:grpSpPr>
        <p:sp>
          <p:nvSpPr>
            <p:cNvPr id="66" name="Rectangle 65">
              <a:extLst>
                <a:ext uri="{FF2B5EF4-FFF2-40B4-BE49-F238E27FC236}">
                  <a16:creationId xmlns:a16="http://schemas.microsoft.com/office/drawing/2014/main" id="{E04B3FC9-3291-4767-8D2F-729BE528048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64E9C32D-3B08-43FB-9D5D-F4BD5B18C59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TextBox 67">
              <a:extLst>
                <a:ext uri="{FF2B5EF4-FFF2-40B4-BE49-F238E27FC236}">
                  <a16:creationId xmlns:a16="http://schemas.microsoft.com/office/drawing/2014/main" id="{63D371D4-C396-4D39-A7D9-529DD3E7BA8A}"/>
                </a:ext>
              </a:extLst>
            </p:cNvPr>
            <p:cNvSpPr txBox="1"/>
            <p:nvPr userDrawn="1"/>
          </p:nvSpPr>
          <p:spPr>
            <a:xfrm>
              <a:off x="606765" y="3206866"/>
              <a:ext cx="2032660" cy="1021257"/>
            </a:xfrm>
            <a:prstGeom prst="rect">
              <a:avLst/>
            </a:prstGeom>
            <a:noFill/>
          </p:spPr>
          <p:txBody>
            <a:bodyPr wrap="square" rtlCol="0">
              <a:spAutoFit/>
            </a:bodyPr>
            <a:lstStyle/>
            <a:p>
              <a:pPr algn="ctr"/>
              <a:r>
                <a:rPr lang="en-US" sz="1600" b="0">
                  <a:latin typeface="Karla Medium" panose="020B0004030503030003" pitchFamily="34" charset="77"/>
                </a:rPr>
                <a:t>TRAINING AND LEADERSHIP DEVELOPMENT</a:t>
              </a:r>
            </a:p>
          </p:txBody>
        </p:sp>
      </p:grpSp>
      <p:pic>
        <p:nvPicPr>
          <p:cNvPr id="6" name="Graphic 5" descr="Classroom">
            <a:extLst>
              <a:ext uri="{FF2B5EF4-FFF2-40B4-BE49-F238E27FC236}">
                <a16:creationId xmlns:a16="http://schemas.microsoft.com/office/drawing/2014/main" id="{167BDF3F-0AE1-4C7F-BC91-25689F77EB1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954" y="4229118"/>
            <a:ext cx="664591" cy="664591"/>
          </a:xfrm>
          <a:prstGeom prst="rect">
            <a:avLst/>
          </a:prstGeom>
        </p:spPr>
      </p:pic>
      <p:pic>
        <p:nvPicPr>
          <p:cNvPr id="9" name="Graphic 8" descr="Network diagram with solid fill">
            <a:extLst>
              <a:ext uri="{FF2B5EF4-FFF2-40B4-BE49-F238E27FC236}">
                <a16:creationId xmlns:a16="http://schemas.microsoft.com/office/drawing/2014/main" id="{CDDFBB42-BFA3-4BEE-BF30-4E7CD32D703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27720" y="4178880"/>
            <a:ext cx="753956" cy="753956"/>
          </a:xfrm>
          <a:prstGeom prst="rect">
            <a:avLst/>
          </a:prstGeom>
        </p:spPr>
      </p:pic>
      <p:pic>
        <p:nvPicPr>
          <p:cNvPr id="12" name="Graphic 11" descr="Group brainstorm with solid fill">
            <a:extLst>
              <a:ext uri="{FF2B5EF4-FFF2-40B4-BE49-F238E27FC236}">
                <a16:creationId xmlns:a16="http://schemas.microsoft.com/office/drawing/2014/main" id="{8A9DE5CF-EB24-4693-AB8C-AFB22BBE5BE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98025" y="1438738"/>
            <a:ext cx="866329" cy="866329"/>
          </a:xfrm>
          <a:prstGeom prst="rect">
            <a:avLst/>
          </a:prstGeom>
        </p:spPr>
      </p:pic>
      <p:sp>
        <p:nvSpPr>
          <p:cNvPr id="69" name="Text Placeholder 3">
            <a:extLst>
              <a:ext uri="{FF2B5EF4-FFF2-40B4-BE49-F238E27FC236}">
                <a16:creationId xmlns:a16="http://schemas.microsoft.com/office/drawing/2014/main" id="{E921D114-A4D7-EDF1-6180-9D91DD08366D}"/>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sp>
        <p:nvSpPr>
          <p:cNvPr id="2" name="Oval 1">
            <a:extLst>
              <a:ext uri="{FF2B5EF4-FFF2-40B4-BE49-F238E27FC236}">
                <a16:creationId xmlns:a16="http://schemas.microsoft.com/office/drawing/2014/main" id="{A2124F52-C8F6-D753-5BFC-8D5CFF887FFA}"/>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6D1D7237-6C58-BE7C-4AED-5FF669B80842}"/>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8" name="TextBox 7">
            <a:extLst>
              <a:ext uri="{FF2B5EF4-FFF2-40B4-BE49-F238E27FC236}">
                <a16:creationId xmlns:a16="http://schemas.microsoft.com/office/drawing/2014/main" id="{9EBFF9E2-65F5-EACC-278B-FA840446F82D}"/>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21211885"/>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ur Services 1">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2"/>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3"/>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4"/>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5"/>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6"/>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7"/>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8"/>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9"/>
          <a:stretch>
            <a:fillRect/>
          </a:stretch>
        </p:blipFill>
        <p:spPr>
          <a:xfrm>
            <a:off x="7393132" y="4272825"/>
            <a:ext cx="749300" cy="749300"/>
          </a:xfrm>
          <a:prstGeom prst="rect">
            <a:avLst/>
          </a:prstGeom>
        </p:spPr>
      </p:pic>
      <p:sp>
        <p:nvSpPr>
          <p:cNvPr id="59" name="Content Placeholder 2">
            <a:extLst>
              <a:ext uri="{FF2B5EF4-FFF2-40B4-BE49-F238E27FC236}">
                <a16:creationId xmlns:a16="http://schemas.microsoft.com/office/drawing/2014/main" id="{35A584F4-D196-69B1-41C5-CA89C252A030}"/>
              </a:ext>
            </a:extLst>
          </p:cNvPr>
          <p:cNvSpPr txBox="1">
            <a:spLocks/>
          </p:cNvSpPr>
          <p:nvPr userDrawn="1"/>
        </p:nvSpPr>
        <p:spPr>
          <a:xfrm>
            <a:off x="317895" y="3026623"/>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FUNDRAISING CAMPAIGNS</a:t>
            </a:r>
          </a:p>
        </p:txBody>
      </p:sp>
      <p:sp>
        <p:nvSpPr>
          <p:cNvPr id="60" name="Content Placeholder 2">
            <a:extLst>
              <a:ext uri="{FF2B5EF4-FFF2-40B4-BE49-F238E27FC236}">
                <a16:creationId xmlns:a16="http://schemas.microsoft.com/office/drawing/2014/main" id="{42BC16FA-CBE2-190B-7917-45A689AE3DC8}"/>
              </a:ext>
            </a:extLst>
          </p:cNvPr>
          <p:cNvSpPr txBox="1">
            <a:spLocks/>
          </p:cNvSpPr>
          <p:nvPr userDrawn="1"/>
        </p:nvSpPr>
        <p:spPr>
          <a:xfrm>
            <a:off x="295087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INTERIM DEVELOPMENT MANAGEMENT</a:t>
            </a:r>
          </a:p>
        </p:txBody>
      </p:sp>
      <p:sp>
        <p:nvSpPr>
          <p:cNvPr id="61" name="Content Placeholder 2">
            <a:extLst>
              <a:ext uri="{FF2B5EF4-FFF2-40B4-BE49-F238E27FC236}">
                <a16:creationId xmlns:a16="http://schemas.microsoft.com/office/drawing/2014/main" id="{146CA891-3B0A-5948-CEC4-70E1F23C3EA3}"/>
              </a:ext>
            </a:extLst>
          </p:cNvPr>
          <p:cNvSpPr txBox="1">
            <a:spLocks/>
          </p:cNvSpPr>
          <p:nvPr userDrawn="1"/>
        </p:nvSpPr>
        <p:spPr>
          <a:xfrm>
            <a:off x="627256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Font typeface="Arial" panose="020B0604020202020204" pitchFamily="34" charset="0"/>
              <a:buNone/>
            </a:pPr>
            <a:r>
              <a:rPr lang="en-US" sz="1700" b="1" spc="130">
                <a:solidFill>
                  <a:srgbClr val="757575"/>
                </a:solidFill>
                <a:latin typeface="Karla Light" panose="020B0004030503030003" pitchFamily="34" charset="77"/>
                <a:cs typeface="Calibri" panose="020F0502020204030204" pitchFamily="34" charset="0"/>
              </a:rPr>
              <a:t>DATA ANALYTICS, SYSTEMS, &amp; RESEARCH</a:t>
            </a:r>
          </a:p>
        </p:txBody>
      </p:sp>
      <p:sp>
        <p:nvSpPr>
          <p:cNvPr id="62" name="Content Placeholder 2">
            <a:extLst>
              <a:ext uri="{FF2B5EF4-FFF2-40B4-BE49-F238E27FC236}">
                <a16:creationId xmlns:a16="http://schemas.microsoft.com/office/drawing/2014/main" id="{C5A781B0-C356-529C-382D-4A16A0FBE51E}"/>
              </a:ext>
            </a:extLst>
          </p:cNvPr>
          <p:cNvSpPr txBox="1">
            <a:spLocks/>
          </p:cNvSpPr>
          <p:nvPr userDrawn="1"/>
        </p:nvSpPr>
        <p:spPr>
          <a:xfrm>
            <a:off x="317895" y="5385858"/>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STRATEGIC PLANNING</a:t>
            </a:r>
          </a:p>
        </p:txBody>
      </p:sp>
      <p:sp>
        <p:nvSpPr>
          <p:cNvPr id="63" name="Content Placeholder 2">
            <a:extLst>
              <a:ext uri="{FF2B5EF4-FFF2-40B4-BE49-F238E27FC236}">
                <a16:creationId xmlns:a16="http://schemas.microsoft.com/office/drawing/2014/main" id="{C66121A9-EAB1-A211-580B-E83E5B1DC1D2}"/>
              </a:ext>
            </a:extLst>
          </p:cNvPr>
          <p:cNvSpPr txBox="1">
            <a:spLocks/>
          </p:cNvSpPr>
          <p:nvPr userDrawn="1"/>
        </p:nvSpPr>
        <p:spPr>
          <a:xfrm>
            <a:off x="2867894" y="5385858"/>
            <a:ext cx="2979582"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TRAINING &amp; LEADERSHIP DEVELOPMENT</a:t>
            </a:r>
          </a:p>
        </p:txBody>
      </p:sp>
      <p:sp>
        <p:nvSpPr>
          <p:cNvPr id="64" name="Content Placeholder 2">
            <a:extLst>
              <a:ext uri="{FF2B5EF4-FFF2-40B4-BE49-F238E27FC236}">
                <a16:creationId xmlns:a16="http://schemas.microsoft.com/office/drawing/2014/main" id="{96A45A2B-3AE1-B8A2-E82D-33165E436F7B}"/>
              </a:ext>
            </a:extLst>
          </p:cNvPr>
          <p:cNvSpPr txBox="1">
            <a:spLocks/>
          </p:cNvSpPr>
          <p:nvPr userDrawn="1"/>
        </p:nvSpPr>
        <p:spPr>
          <a:xfrm>
            <a:off x="6709380" y="5385858"/>
            <a:ext cx="193999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SYSTEMS PROJECTS</a:t>
            </a:r>
          </a:p>
        </p:txBody>
      </p:sp>
      <p:sp>
        <p:nvSpPr>
          <p:cNvPr id="65" name="Content Placeholder 2">
            <a:extLst>
              <a:ext uri="{FF2B5EF4-FFF2-40B4-BE49-F238E27FC236}">
                <a16:creationId xmlns:a16="http://schemas.microsoft.com/office/drawing/2014/main" id="{22963D4F-F12B-AEC2-9038-7024C134839B}"/>
              </a:ext>
            </a:extLst>
          </p:cNvPr>
          <p:cNvSpPr txBox="1">
            <a:spLocks/>
          </p:cNvSpPr>
          <p:nvPr userDrawn="1"/>
        </p:nvSpPr>
        <p:spPr>
          <a:xfrm>
            <a:off x="9942679" y="5385858"/>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FEASIBILITY STUDIES</a:t>
            </a:r>
          </a:p>
        </p:txBody>
      </p:sp>
      <p:sp>
        <p:nvSpPr>
          <p:cNvPr id="66" name="Content Placeholder 2">
            <a:extLst>
              <a:ext uri="{FF2B5EF4-FFF2-40B4-BE49-F238E27FC236}">
                <a16:creationId xmlns:a16="http://schemas.microsoft.com/office/drawing/2014/main" id="{CB046F89-950F-3056-DFD5-4570C8667994}"/>
              </a:ext>
            </a:extLst>
          </p:cNvPr>
          <p:cNvSpPr txBox="1">
            <a:spLocks/>
          </p:cNvSpPr>
          <p:nvPr userDrawn="1"/>
        </p:nvSpPr>
        <p:spPr>
          <a:xfrm>
            <a:off x="9942679" y="3058965"/>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ASSESSMENTS &amp; AUDITS</a:t>
            </a:r>
          </a:p>
        </p:txBody>
      </p:sp>
      <p:sp>
        <p:nvSpPr>
          <p:cNvPr id="2" name="Oval 1">
            <a:extLst>
              <a:ext uri="{FF2B5EF4-FFF2-40B4-BE49-F238E27FC236}">
                <a16:creationId xmlns:a16="http://schemas.microsoft.com/office/drawing/2014/main" id="{EF26D345-C720-2E3C-A669-C34C70A0F65F}"/>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1A6BFFC5-21C7-23BC-2128-536F9C0E96FA}"/>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055D98EE-DE6F-5672-7E6E-2626AF88B77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226580526"/>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941763"/>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Our Services 1">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2"/>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3"/>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4"/>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5"/>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6"/>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7"/>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8"/>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9"/>
          <a:stretch>
            <a:fillRect/>
          </a:stretch>
        </p:blipFill>
        <p:spPr>
          <a:xfrm>
            <a:off x="7393132" y="4272825"/>
            <a:ext cx="749300" cy="749300"/>
          </a:xfrm>
          <a:prstGeom prst="rect">
            <a:avLst/>
          </a:prstGeom>
        </p:spPr>
      </p:pic>
      <p:sp>
        <p:nvSpPr>
          <p:cNvPr id="37" name="Oval 36">
            <a:extLst>
              <a:ext uri="{FF2B5EF4-FFF2-40B4-BE49-F238E27FC236}">
                <a16:creationId xmlns:a16="http://schemas.microsoft.com/office/drawing/2014/main" id="{D3BC6246-C3F4-6EA3-46EA-2ADAB47CD100}"/>
              </a:ext>
            </a:extLst>
          </p:cNvPr>
          <p:cNvSpPr/>
          <p:nvPr userDrawn="1"/>
        </p:nvSpPr>
        <p:spPr>
          <a:xfrm>
            <a:off x="708020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D80B2C8-CDA9-93EC-737E-69F9B6FAD853}"/>
              </a:ext>
            </a:extLst>
          </p:cNvPr>
          <p:cNvSpPr/>
          <p:nvPr userDrawn="1"/>
        </p:nvSpPr>
        <p:spPr>
          <a:xfrm>
            <a:off x="576375" y="1740828"/>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1D83E62-B487-8506-4CDE-5760DA033BC2}"/>
              </a:ext>
            </a:extLst>
          </p:cNvPr>
          <p:cNvSpPr/>
          <p:nvPr userDrawn="1"/>
        </p:nvSpPr>
        <p:spPr>
          <a:xfrm>
            <a:off x="375745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DDF7A-8313-2C2B-7D40-6C7198500717}"/>
              </a:ext>
            </a:extLst>
          </p:cNvPr>
          <p:cNvSpPr/>
          <p:nvPr userDrawn="1"/>
        </p:nvSpPr>
        <p:spPr>
          <a:xfrm>
            <a:off x="706732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D9FAB52-EC7B-2827-16E3-54443EBD87D0}"/>
              </a:ext>
            </a:extLst>
          </p:cNvPr>
          <p:cNvSpPr/>
          <p:nvPr userDrawn="1"/>
        </p:nvSpPr>
        <p:spPr>
          <a:xfrm>
            <a:off x="10351440"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D763E23-E840-545A-25E9-DAF211926D3B}"/>
              </a:ext>
            </a:extLst>
          </p:cNvPr>
          <p:cNvSpPr/>
          <p:nvPr userDrawn="1"/>
        </p:nvSpPr>
        <p:spPr>
          <a:xfrm>
            <a:off x="589253" y="409766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3EDEB95-81CC-603A-9690-9B4D67C68692}"/>
              </a:ext>
            </a:extLst>
          </p:cNvPr>
          <p:cNvSpPr/>
          <p:nvPr userDrawn="1"/>
        </p:nvSpPr>
        <p:spPr>
          <a:xfrm>
            <a:off x="377033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38F566-422A-87CB-EE77-4C84418F538E}"/>
              </a:ext>
            </a:extLst>
          </p:cNvPr>
          <p:cNvSpPr/>
          <p:nvPr userDrawn="1"/>
        </p:nvSpPr>
        <p:spPr>
          <a:xfrm>
            <a:off x="10364318"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8F3442D7-7DF4-3340-4840-E7BC28365F90}"/>
              </a:ext>
            </a:extLst>
          </p:cNvPr>
          <p:cNvPicPr>
            <a:picLocks noChangeAspect="1"/>
          </p:cNvPicPr>
          <p:nvPr userDrawn="1"/>
        </p:nvPicPr>
        <p:blipFill>
          <a:blip r:embed="rId2"/>
          <a:stretch>
            <a:fillRect/>
          </a:stretch>
        </p:blipFill>
        <p:spPr>
          <a:xfrm>
            <a:off x="761845" y="1917163"/>
            <a:ext cx="812800" cy="812800"/>
          </a:xfrm>
          <a:prstGeom prst="rect">
            <a:avLst/>
          </a:prstGeom>
        </p:spPr>
      </p:pic>
      <p:pic>
        <p:nvPicPr>
          <p:cNvPr id="50" name="Picture 49">
            <a:extLst>
              <a:ext uri="{FF2B5EF4-FFF2-40B4-BE49-F238E27FC236}">
                <a16:creationId xmlns:a16="http://schemas.microsoft.com/office/drawing/2014/main" id="{E407E631-F470-CF63-2943-5FCBB8EBE845}"/>
              </a:ext>
            </a:extLst>
          </p:cNvPr>
          <p:cNvPicPr>
            <a:picLocks noChangeAspect="1"/>
          </p:cNvPicPr>
          <p:nvPr userDrawn="1"/>
        </p:nvPicPr>
        <p:blipFill>
          <a:blip r:embed="rId3"/>
          <a:stretch>
            <a:fillRect/>
          </a:stretch>
        </p:blipFill>
        <p:spPr>
          <a:xfrm>
            <a:off x="10691750" y="4254794"/>
            <a:ext cx="558800" cy="762000"/>
          </a:xfrm>
          <a:prstGeom prst="rect">
            <a:avLst/>
          </a:prstGeom>
        </p:spPr>
      </p:pic>
      <p:pic>
        <p:nvPicPr>
          <p:cNvPr id="59" name="Picture 58">
            <a:extLst>
              <a:ext uri="{FF2B5EF4-FFF2-40B4-BE49-F238E27FC236}">
                <a16:creationId xmlns:a16="http://schemas.microsoft.com/office/drawing/2014/main" id="{C6197AC1-69B2-F8DE-04D8-3FD8DDB89DE4}"/>
              </a:ext>
            </a:extLst>
          </p:cNvPr>
          <p:cNvPicPr>
            <a:picLocks noChangeAspect="1"/>
          </p:cNvPicPr>
          <p:nvPr userDrawn="1"/>
        </p:nvPicPr>
        <p:blipFill>
          <a:blip r:embed="rId4"/>
          <a:stretch>
            <a:fillRect/>
          </a:stretch>
        </p:blipFill>
        <p:spPr>
          <a:xfrm>
            <a:off x="3914641" y="1971427"/>
            <a:ext cx="850900" cy="685800"/>
          </a:xfrm>
          <a:prstGeom prst="rect">
            <a:avLst/>
          </a:prstGeom>
        </p:spPr>
      </p:pic>
      <p:pic>
        <p:nvPicPr>
          <p:cNvPr id="60" name="Picture 59">
            <a:extLst>
              <a:ext uri="{FF2B5EF4-FFF2-40B4-BE49-F238E27FC236}">
                <a16:creationId xmlns:a16="http://schemas.microsoft.com/office/drawing/2014/main" id="{C944BFEC-CCD9-1579-D957-0AA5406E7296}"/>
              </a:ext>
            </a:extLst>
          </p:cNvPr>
          <p:cNvPicPr>
            <a:picLocks noChangeAspect="1"/>
          </p:cNvPicPr>
          <p:nvPr userDrawn="1"/>
        </p:nvPicPr>
        <p:blipFill>
          <a:blip r:embed="rId5"/>
          <a:stretch>
            <a:fillRect/>
          </a:stretch>
        </p:blipFill>
        <p:spPr>
          <a:xfrm>
            <a:off x="7297425" y="1932177"/>
            <a:ext cx="749300" cy="711200"/>
          </a:xfrm>
          <a:prstGeom prst="rect">
            <a:avLst/>
          </a:prstGeom>
        </p:spPr>
      </p:pic>
      <p:pic>
        <p:nvPicPr>
          <p:cNvPr id="61" name="Picture 60">
            <a:extLst>
              <a:ext uri="{FF2B5EF4-FFF2-40B4-BE49-F238E27FC236}">
                <a16:creationId xmlns:a16="http://schemas.microsoft.com/office/drawing/2014/main" id="{C3E28D81-8F4F-B62F-44A1-EC28C824FED6}"/>
              </a:ext>
            </a:extLst>
          </p:cNvPr>
          <p:cNvPicPr>
            <a:picLocks noChangeAspect="1"/>
          </p:cNvPicPr>
          <p:nvPr userDrawn="1"/>
        </p:nvPicPr>
        <p:blipFill>
          <a:blip r:embed="rId6"/>
          <a:stretch>
            <a:fillRect/>
          </a:stretch>
        </p:blipFill>
        <p:spPr>
          <a:xfrm>
            <a:off x="10619961" y="1998698"/>
            <a:ext cx="660400" cy="635000"/>
          </a:xfrm>
          <a:prstGeom prst="rect">
            <a:avLst/>
          </a:prstGeom>
        </p:spPr>
      </p:pic>
      <p:pic>
        <p:nvPicPr>
          <p:cNvPr id="62" name="Picture 61">
            <a:extLst>
              <a:ext uri="{FF2B5EF4-FFF2-40B4-BE49-F238E27FC236}">
                <a16:creationId xmlns:a16="http://schemas.microsoft.com/office/drawing/2014/main" id="{6D31EDD4-F8BA-7A2D-7408-3A675982E0DD}"/>
              </a:ext>
            </a:extLst>
          </p:cNvPr>
          <p:cNvPicPr>
            <a:picLocks noChangeAspect="1"/>
          </p:cNvPicPr>
          <p:nvPr userDrawn="1"/>
        </p:nvPicPr>
        <p:blipFill>
          <a:blip r:embed="rId7"/>
          <a:stretch>
            <a:fillRect/>
          </a:stretch>
        </p:blipFill>
        <p:spPr>
          <a:xfrm>
            <a:off x="822063" y="4267494"/>
            <a:ext cx="736600" cy="749300"/>
          </a:xfrm>
          <a:prstGeom prst="rect">
            <a:avLst/>
          </a:prstGeom>
        </p:spPr>
      </p:pic>
      <p:pic>
        <p:nvPicPr>
          <p:cNvPr id="63" name="Picture 62">
            <a:extLst>
              <a:ext uri="{FF2B5EF4-FFF2-40B4-BE49-F238E27FC236}">
                <a16:creationId xmlns:a16="http://schemas.microsoft.com/office/drawing/2014/main" id="{E9215B08-A354-DB7C-A7BD-6233ACDEA217}"/>
              </a:ext>
            </a:extLst>
          </p:cNvPr>
          <p:cNvPicPr>
            <a:picLocks noChangeAspect="1"/>
          </p:cNvPicPr>
          <p:nvPr userDrawn="1"/>
        </p:nvPicPr>
        <p:blipFill>
          <a:blip r:embed="rId8"/>
          <a:stretch>
            <a:fillRect/>
          </a:stretch>
        </p:blipFill>
        <p:spPr>
          <a:xfrm>
            <a:off x="3984491" y="4327943"/>
            <a:ext cx="711200" cy="673100"/>
          </a:xfrm>
          <a:prstGeom prst="rect">
            <a:avLst/>
          </a:prstGeom>
        </p:spPr>
      </p:pic>
      <p:pic>
        <p:nvPicPr>
          <p:cNvPr id="64" name="Picture 63">
            <a:extLst>
              <a:ext uri="{FF2B5EF4-FFF2-40B4-BE49-F238E27FC236}">
                <a16:creationId xmlns:a16="http://schemas.microsoft.com/office/drawing/2014/main" id="{AA60E879-F3FB-E377-FB33-248A5DAEF832}"/>
              </a:ext>
            </a:extLst>
          </p:cNvPr>
          <p:cNvPicPr>
            <a:picLocks noChangeAspect="1"/>
          </p:cNvPicPr>
          <p:nvPr userDrawn="1"/>
        </p:nvPicPr>
        <p:blipFill>
          <a:blip r:embed="rId9"/>
          <a:stretch>
            <a:fillRect/>
          </a:stretch>
        </p:blipFill>
        <p:spPr>
          <a:xfrm>
            <a:off x="7377150" y="4289843"/>
            <a:ext cx="749300" cy="749300"/>
          </a:xfrm>
          <a:prstGeom prst="rect">
            <a:avLst/>
          </a:prstGeom>
        </p:spPr>
      </p:pic>
      <p:sp>
        <p:nvSpPr>
          <p:cNvPr id="2" name="Oval 1">
            <a:extLst>
              <a:ext uri="{FF2B5EF4-FFF2-40B4-BE49-F238E27FC236}">
                <a16:creationId xmlns:a16="http://schemas.microsoft.com/office/drawing/2014/main" id="{8249FA0C-96D4-2AFC-C3AC-809F9559D7E9}"/>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B46E173A-E21B-4C67-12B3-7295AA4A2DB9}"/>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B8F62B09-39C7-7AA3-7AE7-91F865C7C5DA}"/>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028929503"/>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ur Experience / Client Logo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7" name="Footer Placeholder 4">
            <a:extLst>
              <a:ext uri="{FF2B5EF4-FFF2-40B4-BE49-F238E27FC236}">
                <a16:creationId xmlns:a16="http://schemas.microsoft.com/office/drawing/2014/main" id="{1A6BF901-9B3A-4D81-9A2F-A8C3C5524F87}"/>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6" name="Text Placeholder 5">
            <a:extLst>
              <a:ext uri="{FF2B5EF4-FFF2-40B4-BE49-F238E27FC236}">
                <a16:creationId xmlns:a16="http://schemas.microsoft.com/office/drawing/2014/main" id="{2957B7EA-0A9C-411C-AF30-0D4D3C4ACA88}"/>
              </a:ext>
            </a:extLst>
          </p:cNvPr>
          <p:cNvSpPr>
            <a:spLocks noGrp="1"/>
          </p:cNvSpPr>
          <p:nvPr>
            <p:ph type="body" sz="quarter" idx="10" hasCustomPrompt="1"/>
          </p:nvPr>
        </p:nvSpPr>
        <p:spPr>
          <a:xfrm>
            <a:off x="787010"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2" name="Text Placeholder 5">
            <a:extLst>
              <a:ext uri="{FF2B5EF4-FFF2-40B4-BE49-F238E27FC236}">
                <a16:creationId xmlns:a16="http://schemas.microsoft.com/office/drawing/2014/main" id="{1FDCB32E-7631-40C8-A593-2BC7AEE30260}"/>
              </a:ext>
            </a:extLst>
          </p:cNvPr>
          <p:cNvSpPr>
            <a:spLocks noGrp="1"/>
          </p:cNvSpPr>
          <p:nvPr>
            <p:ph type="body" sz="quarter" idx="11" hasCustomPrompt="1"/>
          </p:nvPr>
        </p:nvSpPr>
        <p:spPr>
          <a:xfrm>
            <a:off x="3445647"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3" name="Text Placeholder 5">
            <a:extLst>
              <a:ext uri="{FF2B5EF4-FFF2-40B4-BE49-F238E27FC236}">
                <a16:creationId xmlns:a16="http://schemas.microsoft.com/office/drawing/2014/main" id="{BE1227CC-0D07-4303-BB11-2FAEB0CA379D}"/>
              </a:ext>
            </a:extLst>
          </p:cNvPr>
          <p:cNvSpPr>
            <a:spLocks noGrp="1"/>
          </p:cNvSpPr>
          <p:nvPr>
            <p:ph type="body" sz="quarter" idx="12" hasCustomPrompt="1"/>
          </p:nvPr>
        </p:nvSpPr>
        <p:spPr>
          <a:xfrm>
            <a:off x="6104284"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4" name="Text Placeholder 5">
            <a:extLst>
              <a:ext uri="{FF2B5EF4-FFF2-40B4-BE49-F238E27FC236}">
                <a16:creationId xmlns:a16="http://schemas.microsoft.com/office/drawing/2014/main" id="{89069E93-2DC2-424A-8186-B52093605108}"/>
              </a:ext>
            </a:extLst>
          </p:cNvPr>
          <p:cNvSpPr>
            <a:spLocks noGrp="1"/>
          </p:cNvSpPr>
          <p:nvPr>
            <p:ph type="body" sz="quarter" idx="13" hasCustomPrompt="1"/>
          </p:nvPr>
        </p:nvSpPr>
        <p:spPr>
          <a:xfrm>
            <a:off x="8771548"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7" name="Text Placeholder 5">
            <a:extLst>
              <a:ext uri="{FF2B5EF4-FFF2-40B4-BE49-F238E27FC236}">
                <a16:creationId xmlns:a16="http://schemas.microsoft.com/office/drawing/2014/main" id="{76118832-2E97-42B6-AFE3-8822AA65690D}"/>
              </a:ext>
            </a:extLst>
          </p:cNvPr>
          <p:cNvSpPr>
            <a:spLocks noGrp="1"/>
          </p:cNvSpPr>
          <p:nvPr>
            <p:ph type="body" sz="quarter" idx="14" hasCustomPrompt="1"/>
          </p:nvPr>
        </p:nvSpPr>
        <p:spPr>
          <a:xfrm>
            <a:off x="787010"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8" name="Text Placeholder 5">
            <a:extLst>
              <a:ext uri="{FF2B5EF4-FFF2-40B4-BE49-F238E27FC236}">
                <a16:creationId xmlns:a16="http://schemas.microsoft.com/office/drawing/2014/main" id="{4E0F2A8E-A1CC-4AA7-9A12-BA73E2A62047}"/>
              </a:ext>
            </a:extLst>
          </p:cNvPr>
          <p:cNvSpPr>
            <a:spLocks noGrp="1"/>
          </p:cNvSpPr>
          <p:nvPr>
            <p:ph type="body" sz="quarter" idx="15" hasCustomPrompt="1"/>
          </p:nvPr>
        </p:nvSpPr>
        <p:spPr>
          <a:xfrm>
            <a:off x="3445647"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9" name="Text Placeholder 5">
            <a:extLst>
              <a:ext uri="{FF2B5EF4-FFF2-40B4-BE49-F238E27FC236}">
                <a16:creationId xmlns:a16="http://schemas.microsoft.com/office/drawing/2014/main" id="{5C62B639-CF27-41D5-9CD1-F1B70E0A645F}"/>
              </a:ext>
            </a:extLst>
          </p:cNvPr>
          <p:cNvSpPr>
            <a:spLocks noGrp="1"/>
          </p:cNvSpPr>
          <p:nvPr>
            <p:ph type="body" sz="quarter" idx="16" hasCustomPrompt="1"/>
          </p:nvPr>
        </p:nvSpPr>
        <p:spPr>
          <a:xfrm>
            <a:off x="6104284"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0" name="Text Placeholder 5">
            <a:extLst>
              <a:ext uri="{FF2B5EF4-FFF2-40B4-BE49-F238E27FC236}">
                <a16:creationId xmlns:a16="http://schemas.microsoft.com/office/drawing/2014/main" id="{A5AF0588-2BB3-4405-BBD7-1785E6E642E6}"/>
              </a:ext>
            </a:extLst>
          </p:cNvPr>
          <p:cNvSpPr>
            <a:spLocks noGrp="1"/>
          </p:cNvSpPr>
          <p:nvPr>
            <p:ph type="body" sz="quarter" idx="17" hasCustomPrompt="1"/>
          </p:nvPr>
        </p:nvSpPr>
        <p:spPr>
          <a:xfrm>
            <a:off x="8771548"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9" name="Text Placeholder 5">
            <a:extLst>
              <a:ext uri="{FF2B5EF4-FFF2-40B4-BE49-F238E27FC236}">
                <a16:creationId xmlns:a16="http://schemas.microsoft.com/office/drawing/2014/main" id="{15BD355D-8774-47FB-8488-2F083159AD62}"/>
              </a:ext>
            </a:extLst>
          </p:cNvPr>
          <p:cNvSpPr>
            <a:spLocks noGrp="1"/>
          </p:cNvSpPr>
          <p:nvPr>
            <p:ph type="body" sz="quarter" idx="18" hasCustomPrompt="1"/>
          </p:nvPr>
        </p:nvSpPr>
        <p:spPr>
          <a:xfrm>
            <a:off x="787010"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0" name="Text Placeholder 5">
            <a:extLst>
              <a:ext uri="{FF2B5EF4-FFF2-40B4-BE49-F238E27FC236}">
                <a16:creationId xmlns:a16="http://schemas.microsoft.com/office/drawing/2014/main" id="{0E0742CA-8CE3-4F92-BDAC-4BE990339544}"/>
              </a:ext>
            </a:extLst>
          </p:cNvPr>
          <p:cNvSpPr>
            <a:spLocks noGrp="1"/>
          </p:cNvSpPr>
          <p:nvPr>
            <p:ph type="body" sz="quarter" idx="19" hasCustomPrompt="1"/>
          </p:nvPr>
        </p:nvSpPr>
        <p:spPr>
          <a:xfrm>
            <a:off x="3445647"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1" name="Text Placeholder 5">
            <a:extLst>
              <a:ext uri="{FF2B5EF4-FFF2-40B4-BE49-F238E27FC236}">
                <a16:creationId xmlns:a16="http://schemas.microsoft.com/office/drawing/2014/main" id="{8752B19C-78D4-4800-8567-D26F880522D5}"/>
              </a:ext>
            </a:extLst>
          </p:cNvPr>
          <p:cNvSpPr>
            <a:spLocks noGrp="1"/>
          </p:cNvSpPr>
          <p:nvPr>
            <p:ph type="body" sz="quarter" idx="20" hasCustomPrompt="1"/>
          </p:nvPr>
        </p:nvSpPr>
        <p:spPr>
          <a:xfrm>
            <a:off x="6104284"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2" name="Text Placeholder 5">
            <a:extLst>
              <a:ext uri="{FF2B5EF4-FFF2-40B4-BE49-F238E27FC236}">
                <a16:creationId xmlns:a16="http://schemas.microsoft.com/office/drawing/2014/main" id="{5A462DE9-7A7D-4139-AE6A-9FCA1C5D3A72}"/>
              </a:ext>
            </a:extLst>
          </p:cNvPr>
          <p:cNvSpPr>
            <a:spLocks noGrp="1"/>
          </p:cNvSpPr>
          <p:nvPr>
            <p:ph type="body" sz="quarter" idx="21" hasCustomPrompt="1"/>
          </p:nvPr>
        </p:nvSpPr>
        <p:spPr>
          <a:xfrm>
            <a:off x="8771548"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3" name="Text Placeholder 5">
            <a:extLst>
              <a:ext uri="{FF2B5EF4-FFF2-40B4-BE49-F238E27FC236}">
                <a16:creationId xmlns:a16="http://schemas.microsoft.com/office/drawing/2014/main" id="{5531D7CC-8E31-4A73-ABD1-32CA11B40B2C}"/>
              </a:ext>
            </a:extLst>
          </p:cNvPr>
          <p:cNvSpPr>
            <a:spLocks noGrp="1"/>
          </p:cNvSpPr>
          <p:nvPr>
            <p:ph type="body" sz="quarter" idx="22" hasCustomPrompt="1"/>
          </p:nvPr>
        </p:nvSpPr>
        <p:spPr>
          <a:xfrm>
            <a:off x="787010"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4" name="Text Placeholder 5">
            <a:extLst>
              <a:ext uri="{FF2B5EF4-FFF2-40B4-BE49-F238E27FC236}">
                <a16:creationId xmlns:a16="http://schemas.microsoft.com/office/drawing/2014/main" id="{CBB3325E-50BD-48DC-83E8-B9FAB0FF0285}"/>
              </a:ext>
            </a:extLst>
          </p:cNvPr>
          <p:cNvSpPr>
            <a:spLocks noGrp="1"/>
          </p:cNvSpPr>
          <p:nvPr>
            <p:ph type="body" sz="quarter" idx="23" hasCustomPrompt="1"/>
          </p:nvPr>
        </p:nvSpPr>
        <p:spPr>
          <a:xfrm>
            <a:off x="3445647"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5" name="Text Placeholder 5">
            <a:extLst>
              <a:ext uri="{FF2B5EF4-FFF2-40B4-BE49-F238E27FC236}">
                <a16:creationId xmlns:a16="http://schemas.microsoft.com/office/drawing/2014/main" id="{1FECAF0E-812B-4B5E-839E-8CEFC5567CC4}"/>
              </a:ext>
            </a:extLst>
          </p:cNvPr>
          <p:cNvSpPr>
            <a:spLocks noGrp="1"/>
          </p:cNvSpPr>
          <p:nvPr>
            <p:ph type="body" sz="quarter" idx="24" hasCustomPrompt="1"/>
          </p:nvPr>
        </p:nvSpPr>
        <p:spPr>
          <a:xfrm>
            <a:off x="6104284"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6" name="Text Placeholder 5">
            <a:extLst>
              <a:ext uri="{FF2B5EF4-FFF2-40B4-BE49-F238E27FC236}">
                <a16:creationId xmlns:a16="http://schemas.microsoft.com/office/drawing/2014/main" id="{7CF06013-2462-4772-A22E-A3853168E153}"/>
              </a:ext>
            </a:extLst>
          </p:cNvPr>
          <p:cNvSpPr>
            <a:spLocks noGrp="1"/>
          </p:cNvSpPr>
          <p:nvPr>
            <p:ph type="body" sz="quarter" idx="25" hasCustomPrompt="1"/>
          </p:nvPr>
        </p:nvSpPr>
        <p:spPr>
          <a:xfrm>
            <a:off x="8771548"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6" name="Text Placeholder 3">
            <a:extLst>
              <a:ext uri="{FF2B5EF4-FFF2-40B4-BE49-F238E27FC236}">
                <a16:creationId xmlns:a16="http://schemas.microsoft.com/office/drawing/2014/main" id="{DF2FE341-01DA-39A1-F1CE-803C1FB8AC9E}"/>
              </a:ext>
            </a:extLst>
          </p:cNvPr>
          <p:cNvSpPr>
            <a:spLocks noGrp="1"/>
          </p:cNvSpPr>
          <p:nvPr>
            <p:ph type="body" sz="quarter" idx="2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EXPERIENCE</a:t>
            </a:r>
          </a:p>
        </p:txBody>
      </p:sp>
      <p:sp>
        <p:nvSpPr>
          <p:cNvPr id="2" name="Oval 1">
            <a:extLst>
              <a:ext uri="{FF2B5EF4-FFF2-40B4-BE49-F238E27FC236}">
                <a16:creationId xmlns:a16="http://schemas.microsoft.com/office/drawing/2014/main" id="{B29ED36D-1F08-4930-7A91-F2DFCD19DB6C}"/>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EC3536A4-5FC9-E11C-AA31-22DDFD02A41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B004659E-F188-418F-8A0E-E4679A882C2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19192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Blue 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392535833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hite 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rgbClr val="016273"/>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6B8E9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416494558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age Number">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2" name="Oval 1">
            <a:extLst>
              <a:ext uri="{FF2B5EF4-FFF2-40B4-BE49-F238E27FC236}">
                <a16:creationId xmlns:a16="http://schemas.microsoft.com/office/drawing/2014/main" id="{87689210-A7E6-7B5F-8E75-7215F73BDB5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B7E571F3-56B7-DA52-A7CA-345720C89150}"/>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25B348C2-1518-9CEB-A85E-136C371E356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603291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lit Screen Transition">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6390507" y="2694804"/>
            <a:ext cx="3517177" cy="554182"/>
          </a:xfrm>
          <a:prstGeom prst="rect">
            <a:avLst/>
          </a:prstGeom>
        </p:spPr>
        <p:txBody>
          <a:bodyPr vert="horz" lIns="91440" tIns="45720" rIns="91440" bIns="45720" rtlCol="0" anchor="ctr">
            <a:noAutofit/>
          </a:bodyPr>
          <a:lstStyle>
            <a:lvl1pPr algn="ctr">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6390507" y="3429000"/>
            <a:ext cx="3517176" cy="385171"/>
          </a:xfrm>
          <a:prstGeom prst="rect">
            <a:avLst/>
          </a:prstGeom>
        </p:spPr>
        <p:txBody>
          <a:bodyPr>
            <a:normAutofit/>
          </a:bodyPr>
          <a:lstStyle>
            <a:lvl1pPr marL="0" indent="0" algn="ctr">
              <a:buNone/>
              <a:defRPr sz="2000" b="0" i="0" spc="130" baseline="0">
                <a:solidFill>
                  <a:srgbClr val="D9E1E2"/>
                </a:solidFill>
                <a:latin typeface="Karla Medium" panose="020B0004030503030003" pitchFamily="34" charset="77"/>
              </a:defRPr>
            </a:lvl1pPr>
          </a:lstStyle>
          <a:p>
            <a:pPr lvl="0"/>
            <a:r>
              <a:rPr lang="en-US"/>
              <a:t>SUBTITLE</a:t>
            </a:r>
          </a:p>
        </p:txBody>
      </p:sp>
      <p:sp>
        <p:nvSpPr>
          <p:cNvPr id="16" name="Picture Placeholder 15">
            <a:extLst>
              <a:ext uri="{FF2B5EF4-FFF2-40B4-BE49-F238E27FC236}">
                <a16:creationId xmlns:a16="http://schemas.microsoft.com/office/drawing/2014/main" id="{29E27E34-4FDD-1731-D19E-D73DA1C57907}"/>
              </a:ext>
            </a:extLst>
          </p:cNvPr>
          <p:cNvSpPr>
            <a:spLocks noGrp="1"/>
          </p:cNvSpPr>
          <p:nvPr>
            <p:ph type="pic" sz="quarter" idx="12"/>
          </p:nvPr>
        </p:nvSpPr>
        <p:spPr>
          <a:xfrm>
            <a:off x="-11430" y="0"/>
            <a:ext cx="4135438" cy="6858001"/>
          </a:xfrm>
          <a:custGeom>
            <a:avLst/>
            <a:gdLst>
              <a:gd name="connsiteX0" fmla="*/ 0 w 4135438"/>
              <a:gd name="connsiteY0" fmla="*/ 0 h 6858001"/>
              <a:gd name="connsiteX1" fmla="*/ 4135438 w 4135438"/>
              <a:gd name="connsiteY1" fmla="*/ 0 h 6858001"/>
              <a:gd name="connsiteX2" fmla="*/ 4135438 w 4135438"/>
              <a:gd name="connsiteY2" fmla="*/ 6858001 h 6858001"/>
              <a:gd name="connsiteX3" fmla="*/ 2339940 w 4135438"/>
              <a:gd name="connsiteY3" fmla="*/ 6858001 h 6858001"/>
              <a:gd name="connsiteX4" fmla="*/ 0 w 4135438"/>
              <a:gd name="connsiteY4" fmla="*/ 451806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438" h="6858001">
                <a:moveTo>
                  <a:pt x="0" y="0"/>
                </a:moveTo>
                <a:lnTo>
                  <a:pt x="4135438" y="0"/>
                </a:lnTo>
                <a:lnTo>
                  <a:pt x="4135438" y="6858001"/>
                </a:lnTo>
                <a:lnTo>
                  <a:pt x="2339940" y="6858001"/>
                </a:lnTo>
                <a:lnTo>
                  <a:pt x="0" y="4518061"/>
                </a:lnTo>
                <a:close/>
              </a:path>
            </a:pathLst>
          </a:custGeom>
        </p:spPr>
        <p:txBody>
          <a:bodyPr wrap="square">
            <a:noAutofit/>
          </a:bodyPr>
          <a:lstStyle/>
          <a:p>
            <a:endParaRPr lang="en-US"/>
          </a:p>
        </p:txBody>
      </p:sp>
    </p:spTree>
    <p:extLst>
      <p:ext uri="{BB962C8B-B14F-4D97-AF65-F5344CB8AC3E}">
        <p14:creationId xmlns:p14="http://schemas.microsoft.com/office/powerpoint/2010/main" val="267391348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7D741-9458-3BF4-1AD0-32A60B588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2157A-C189-E3E9-2CD9-1E9C85EE9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97AC12-23C6-98B0-3393-59EE7B6AE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809F2A-B7EB-739E-2416-523C7A9BBDAA}"/>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6" name="Footer Placeholder 5">
            <a:extLst>
              <a:ext uri="{FF2B5EF4-FFF2-40B4-BE49-F238E27FC236}">
                <a16:creationId xmlns:a16="http://schemas.microsoft.com/office/drawing/2014/main" id="{CA175BA7-B40A-3E7D-F3ED-1DF05DE21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72427-787A-9C74-3941-FCC77554211A}"/>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770683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Sol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12" name="Text Placeholder 2">
            <a:extLst>
              <a:ext uri="{FF2B5EF4-FFF2-40B4-BE49-F238E27FC236}">
                <a16:creationId xmlns:a16="http://schemas.microsoft.com/office/drawing/2014/main" id="{3B20E026-9DAA-2BEE-CB2A-1E961A9CC8F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3" name="Title Placeholder 1">
            <a:extLst>
              <a:ext uri="{FF2B5EF4-FFF2-40B4-BE49-F238E27FC236}">
                <a16:creationId xmlns:a16="http://schemas.microsoft.com/office/drawing/2014/main" id="{77329E59-3E6B-412A-CC7F-7DD12C8F42A1}"/>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1638756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Diagonal">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28916158-172D-A5EC-8EB0-BABC720925F6}"/>
              </a:ext>
            </a:extLst>
          </p:cNvPr>
          <p:cNvSpPr/>
          <p:nvPr userDrawn="1"/>
        </p:nvSpPr>
        <p:spPr>
          <a:xfrm>
            <a:off x="0" y="0"/>
            <a:ext cx="12192000" cy="6858000"/>
          </a:xfrm>
          <a:custGeom>
            <a:avLst/>
            <a:gdLst>
              <a:gd name="connsiteX0" fmla="*/ 0 w 12192000"/>
              <a:gd name="connsiteY0" fmla="*/ 0 h 6908800"/>
              <a:gd name="connsiteX1" fmla="*/ 12192000 w 12192000"/>
              <a:gd name="connsiteY1" fmla="*/ 0 h 6908800"/>
              <a:gd name="connsiteX2" fmla="*/ 12192000 w 12192000"/>
              <a:gd name="connsiteY2" fmla="*/ 43795 h 6908800"/>
              <a:gd name="connsiteX3" fmla="*/ 5326995 w 12192000"/>
              <a:gd name="connsiteY3" fmla="*/ 6908800 h 6908800"/>
              <a:gd name="connsiteX4" fmla="*/ 0 w 12192000"/>
              <a:gd name="connsiteY4" fmla="*/ 6908800 h 690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908800">
                <a:moveTo>
                  <a:pt x="0" y="0"/>
                </a:moveTo>
                <a:lnTo>
                  <a:pt x="12192000" y="0"/>
                </a:lnTo>
                <a:lnTo>
                  <a:pt x="12192000" y="43795"/>
                </a:lnTo>
                <a:lnTo>
                  <a:pt x="5326995" y="6908800"/>
                </a:lnTo>
                <a:lnTo>
                  <a:pt x="0" y="6908800"/>
                </a:lnTo>
                <a:close/>
              </a:path>
            </a:pathLst>
          </a:custGeom>
          <a:solidFill>
            <a:srgbClr val="D9E1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77B50B2A-42D9-475E-9A95-6FF89DC96425}"/>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1" name="Text Placeholder 2">
            <a:extLst>
              <a:ext uri="{FF2B5EF4-FFF2-40B4-BE49-F238E27FC236}">
                <a16:creationId xmlns:a16="http://schemas.microsoft.com/office/drawing/2014/main" id="{617A842B-AEA8-4B3C-F92F-C80DCE1C5E5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4" name="Title Placeholder 1">
            <a:extLst>
              <a:ext uri="{FF2B5EF4-FFF2-40B4-BE49-F238E27FC236}">
                <a16:creationId xmlns:a16="http://schemas.microsoft.com/office/drawing/2014/main" id="{03189F11-A7FC-5370-EF45-E9EB2FDA9F4E}"/>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4257341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50619ED4-83A9-4A87-B261-251D662DE27A}"/>
              </a:ext>
            </a:extLst>
          </p:cNvPr>
          <p:cNvSpPr>
            <a:spLocks noGrp="1"/>
          </p:cNvSpPr>
          <p:nvPr>
            <p:ph type="body" sz="quarter" idx="17" hasCustomPrompt="1"/>
          </p:nvPr>
        </p:nvSpPr>
        <p:spPr>
          <a:xfrm>
            <a:off x="457200" y="1273505"/>
            <a:ext cx="10972800" cy="330200"/>
          </a:xfrm>
          <a:prstGeom prst="rect">
            <a:avLst/>
          </a:prstGeom>
        </p:spPr>
        <p:txBody>
          <a:bodyPr>
            <a:noAutofit/>
          </a:bodyPr>
          <a:lstStyle>
            <a:lvl1pPr marL="0" indent="0">
              <a:buNone/>
              <a:defRPr sz="2000" b="0" i="0" spc="200" baseline="0">
                <a:solidFill>
                  <a:schemeClr val="bg1">
                    <a:lumMod val="50000"/>
                  </a:schemeClr>
                </a:solidFill>
                <a:latin typeface="Karla" panose="020B0004030503030003" pitchFamily="34" charset="77"/>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2" name="Oval 1">
            <a:extLst>
              <a:ext uri="{FF2B5EF4-FFF2-40B4-BE49-F238E27FC236}">
                <a16:creationId xmlns:a16="http://schemas.microsoft.com/office/drawing/2014/main" id="{F3211C28-E3BD-FF71-FDF0-31D5B92BADB8}"/>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A6B37B1B-6CA2-69B6-4B4F-87ED1D4FA5E8}"/>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E34E0CA7-57A7-0C0D-B223-1735D7A0A97A}"/>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341941432"/>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Text ">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2" name="Oval 1">
            <a:extLst>
              <a:ext uri="{FF2B5EF4-FFF2-40B4-BE49-F238E27FC236}">
                <a16:creationId xmlns:a16="http://schemas.microsoft.com/office/drawing/2014/main" id="{B5490E40-B68D-791F-5B84-1F6B177E3506}"/>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6EC2771-5857-A991-9AC6-C62991355B93}"/>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462834E7-7068-7157-8ABD-3EC3F4F48C85}"/>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70361473"/>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Data">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277532" y="1447975"/>
            <a:ext cx="7457268" cy="4952824"/>
          </a:xfrm>
        </p:spPr>
        <p:txBody>
          <a:bodyPr/>
          <a:lstStyle/>
          <a:p>
            <a:pPr lvl="0"/>
            <a:endParaRPr lang="en-US"/>
          </a:p>
        </p:txBody>
      </p:sp>
      <p:sp>
        <p:nvSpPr>
          <p:cNvPr id="2" name="Oval 1">
            <a:extLst>
              <a:ext uri="{FF2B5EF4-FFF2-40B4-BE49-F238E27FC236}">
                <a16:creationId xmlns:a16="http://schemas.microsoft.com/office/drawing/2014/main" id="{047B484E-5EBB-B2E1-C10B-46E6F562DAA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521EACE6-01A1-53D3-6E57-5477809DE9FF}"/>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3277DF9B-552B-EF13-53B3-A9DDC7F803B0}"/>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6696708"/>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amp; Tex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8081307" y="1440507"/>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7457268" cy="4952824"/>
          </a:xfrm>
        </p:spPr>
        <p:txBody>
          <a:bodyPr/>
          <a:lstStyle/>
          <a:p>
            <a:pPr lvl="0"/>
            <a:endParaRPr lang="en-US"/>
          </a:p>
        </p:txBody>
      </p:sp>
      <p:sp>
        <p:nvSpPr>
          <p:cNvPr id="2" name="Oval 1">
            <a:extLst>
              <a:ext uri="{FF2B5EF4-FFF2-40B4-BE49-F238E27FC236}">
                <a16:creationId xmlns:a16="http://schemas.microsoft.com/office/drawing/2014/main" id="{4BD6B98B-7EFE-8897-31F9-C10409D19CE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5A380593-E3C5-AF2B-9917-D84D97F0BD1A}"/>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456C6E1B-DB46-E914-957F-F0077FDD5881}"/>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52930349"/>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11251720" cy="4952824"/>
          </a:xfrm>
        </p:spPr>
        <p:txBody>
          <a:bodyPr/>
          <a:lstStyle/>
          <a:p>
            <a:pPr lvl="0"/>
            <a:endParaRPr lang="en-US"/>
          </a:p>
        </p:txBody>
      </p:sp>
      <p:sp>
        <p:nvSpPr>
          <p:cNvPr id="2" name="Oval 1">
            <a:extLst>
              <a:ext uri="{FF2B5EF4-FFF2-40B4-BE49-F238E27FC236}">
                <a16:creationId xmlns:a16="http://schemas.microsoft.com/office/drawing/2014/main" id="{515BC1D2-B6FA-7568-7044-5934776B1F3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1FD81258-58EF-5150-3633-BA160883C1B3}"/>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389273B2-E48D-0337-8FA8-C91D70DE13A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695369971"/>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Object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5537201" cy="4952824"/>
          </a:xfrm>
        </p:spPr>
        <p:txBody>
          <a:bodyPr/>
          <a:lstStyle/>
          <a:p>
            <a:pPr lvl="0"/>
            <a:endParaRPr lang="en-US"/>
          </a:p>
        </p:txBody>
      </p:sp>
      <p:sp>
        <p:nvSpPr>
          <p:cNvPr id="14" name="Content Placeholder 6">
            <a:extLst>
              <a:ext uri="{FF2B5EF4-FFF2-40B4-BE49-F238E27FC236}">
                <a16:creationId xmlns:a16="http://schemas.microsoft.com/office/drawing/2014/main" id="{9EFABEA6-5D56-594A-7412-34450B3DCF23}"/>
              </a:ext>
            </a:extLst>
          </p:cNvPr>
          <p:cNvSpPr>
            <a:spLocks noGrp="1"/>
          </p:cNvSpPr>
          <p:nvPr>
            <p:ph sz="quarter" idx="25"/>
          </p:nvPr>
        </p:nvSpPr>
        <p:spPr>
          <a:xfrm>
            <a:off x="6190341" y="1447976"/>
            <a:ext cx="5537201" cy="4952824"/>
          </a:xfrm>
        </p:spPr>
        <p:txBody>
          <a:bodyPr/>
          <a:lstStyle/>
          <a:p>
            <a:pPr lvl="0"/>
            <a:endParaRPr lang="en-US"/>
          </a:p>
        </p:txBody>
      </p:sp>
      <p:sp>
        <p:nvSpPr>
          <p:cNvPr id="2" name="Oval 1">
            <a:extLst>
              <a:ext uri="{FF2B5EF4-FFF2-40B4-BE49-F238E27FC236}">
                <a16:creationId xmlns:a16="http://schemas.microsoft.com/office/drawing/2014/main" id="{66DDF2B2-B68A-A297-745F-8ADA805F1969}"/>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A967989-7DC9-AF77-2132-9692B326C9C7}"/>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AC5C0B6B-1E86-93A6-2375-EA66860FCF49}"/>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44410627"/>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9EFABEA6-5D56-594A-7412-34450B3DCF23}"/>
              </a:ext>
            </a:extLst>
          </p:cNvPr>
          <p:cNvSpPr>
            <a:spLocks noGrp="1"/>
          </p:cNvSpPr>
          <p:nvPr>
            <p:ph sz="quarter" idx="25"/>
          </p:nvPr>
        </p:nvSpPr>
        <p:spPr>
          <a:xfrm>
            <a:off x="-9398" y="-1"/>
            <a:ext cx="6042670" cy="6826723"/>
          </a:xfrm>
        </p:spPr>
        <p:txBody>
          <a:bodyPr/>
          <a:lstStyle/>
          <a:p>
            <a:pPr lvl="0"/>
            <a:endParaRPr lang="en-US"/>
          </a:p>
        </p:txBody>
      </p:sp>
      <p:sp>
        <p:nvSpPr>
          <p:cNvPr id="15" name="Text Placeholder 7">
            <a:extLst>
              <a:ext uri="{FF2B5EF4-FFF2-40B4-BE49-F238E27FC236}">
                <a16:creationId xmlns:a16="http://schemas.microsoft.com/office/drawing/2014/main" id="{D4527DC7-12A1-A482-5C43-0E5EAD0C098A}"/>
              </a:ext>
            </a:extLst>
          </p:cNvPr>
          <p:cNvSpPr>
            <a:spLocks noGrp="1"/>
          </p:cNvSpPr>
          <p:nvPr>
            <p:ph type="body" sz="quarter" idx="18"/>
          </p:nvPr>
        </p:nvSpPr>
        <p:spPr>
          <a:xfrm>
            <a:off x="6483928" y="2179000"/>
            <a:ext cx="4903816"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val 1">
            <a:extLst>
              <a:ext uri="{FF2B5EF4-FFF2-40B4-BE49-F238E27FC236}">
                <a16:creationId xmlns:a16="http://schemas.microsoft.com/office/drawing/2014/main" id="{E8FD43A9-D8B7-1998-5B71-FA44FD542B2E}"/>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0BA61EF-6374-E10D-C5C9-536F40F40E20}"/>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C41C183E-96E9-BFFC-715D-2D08B632455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283780367"/>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2" name="Oval 1">
            <a:extLst>
              <a:ext uri="{FF2B5EF4-FFF2-40B4-BE49-F238E27FC236}">
                <a16:creationId xmlns:a16="http://schemas.microsoft.com/office/drawing/2014/main" id="{16E5E3DD-A2F7-2E62-EEE7-7405359183F8}"/>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EAF5549C-FCEF-C7A4-E716-B0996973EB75}"/>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 name="TextBox 4">
            <a:extLst>
              <a:ext uri="{FF2B5EF4-FFF2-40B4-BE49-F238E27FC236}">
                <a16:creationId xmlns:a16="http://schemas.microsoft.com/office/drawing/2014/main" id="{6827AD9E-010B-4776-9179-7E4739ADDD3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97416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5E52-1D77-9E2E-8E90-3531144AFC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F946FE-5933-0CAB-82DE-7D13C964A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5AD9E5-0B07-04F2-32E5-F08DB23876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2D032-3200-4993-82C0-304B9AD59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5CDC8-4EE1-6BE1-F430-1CBC08924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DC42A-6891-E1B4-D9CF-13FE8E7A6CBE}"/>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8" name="Footer Placeholder 7">
            <a:extLst>
              <a:ext uri="{FF2B5EF4-FFF2-40B4-BE49-F238E27FC236}">
                <a16:creationId xmlns:a16="http://schemas.microsoft.com/office/drawing/2014/main" id="{E33AF426-A4B5-B49B-FD7F-7C55E9048E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07B582-6837-165F-F673-0386547528C2}"/>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268932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val 1">
            <a:extLst>
              <a:ext uri="{FF2B5EF4-FFF2-40B4-BE49-F238E27FC236}">
                <a16:creationId xmlns:a16="http://schemas.microsoft.com/office/drawing/2014/main" id="{BBC08CA4-459D-CD37-AF0C-1BBDF2F47A40}"/>
              </a:ext>
            </a:extLst>
          </p:cNvPr>
          <p:cNvSpPr/>
          <p:nvPr userDrawn="1"/>
        </p:nvSpPr>
        <p:spPr>
          <a:xfrm>
            <a:off x="10361857" y="13145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EB52FBC7-E6E7-F200-9439-02DAA1F3171A}"/>
              </a:ext>
            </a:extLst>
          </p:cNvPr>
          <p:cNvSpPr txBox="1">
            <a:spLocks/>
          </p:cNvSpPr>
          <p:nvPr userDrawn="1"/>
        </p:nvSpPr>
        <p:spPr>
          <a:xfrm>
            <a:off x="9293377" y="10055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6C5A1171-9032-53D2-F459-22C511B2BE77}"/>
              </a:ext>
            </a:extLst>
          </p:cNvPr>
          <p:cNvSpPr txBox="1"/>
          <p:nvPr userDrawn="1"/>
        </p:nvSpPr>
        <p:spPr>
          <a:xfrm>
            <a:off x="10299128" y="12231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5710575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6213423" y="462088"/>
            <a:ext cx="55245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60" name="Freeform 59">
            <a:extLst>
              <a:ext uri="{FF2B5EF4-FFF2-40B4-BE49-F238E27FC236}">
                <a16:creationId xmlns:a16="http://schemas.microsoft.com/office/drawing/2014/main" id="{8F04935C-4642-E608-CB3B-A56DE6545E5D}"/>
              </a:ext>
            </a:extLst>
          </p:cNvPr>
          <p:cNvSpPr/>
          <p:nvPr userDrawn="1"/>
        </p:nvSpPr>
        <p:spPr>
          <a:xfrm rot="13500000">
            <a:off x="11071671" y="5063408"/>
            <a:ext cx="1332504" cy="2665007"/>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6213423" y="1528186"/>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02070C9F-4951-27C8-F4C7-F4FC39559372}"/>
              </a:ext>
            </a:extLst>
          </p:cNvPr>
          <p:cNvSpPr>
            <a:spLocks noGrp="1"/>
          </p:cNvSpPr>
          <p:nvPr>
            <p:ph type="pic" sz="quarter" idx="19"/>
          </p:nvPr>
        </p:nvSpPr>
        <p:spPr>
          <a:xfrm flipH="1">
            <a:off x="-388" y="0"/>
            <a:ext cx="7414907" cy="6877051"/>
          </a:xfrm>
          <a:custGeom>
            <a:avLst/>
            <a:gdLst>
              <a:gd name="connsiteX0" fmla="*/ 7414907 w 7414907"/>
              <a:gd name="connsiteY0" fmla="*/ 0 h 6877051"/>
              <a:gd name="connsiteX1" fmla="*/ 6877049 w 7414907"/>
              <a:gd name="connsiteY1" fmla="*/ 0 h 6877051"/>
              <a:gd name="connsiteX2" fmla="*/ 0 w 7414907"/>
              <a:gd name="connsiteY2" fmla="*/ 6877051 h 6877051"/>
              <a:gd name="connsiteX3" fmla="*/ 5413480 w 7414907"/>
              <a:gd name="connsiteY3" fmla="*/ 6877051 h 6877051"/>
              <a:gd name="connsiteX4" fmla="*/ 7414907 w 7414907"/>
              <a:gd name="connsiteY4" fmla="*/ 4875624 h 687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07" h="6877051">
                <a:moveTo>
                  <a:pt x="7414907" y="0"/>
                </a:moveTo>
                <a:lnTo>
                  <a:pt x="6877049" y="0"/>
                </a:lnTo>
                <a:lnTo>
                  <a:pt x="0" y="6877051"/>
                </a:lnTo>
                <a:lnTo>
                  <a:pt x="5413480" y="6877051"/>
                </a:lnTo>
                <a:lnTo>
                  <a:pt x="7414907" y="4875624"/>
                </a:lnTo>
                <a:close/>
              </a:path>
            </a:pathLst>
          </a:custGeom>
        </p:spPr>
        <p:txBody>
          <a:bodyPr wrap="square">
            <a:noAutofit/>
          </a:bodyPr>
          <a:lstStyle/>
          <a:p>
            <a:endParaRPr lang="en-US"/>
          </a:p>
        </p:txBody>
      </p:sp>
      <p:cxnSp>
        <p:nvCxnSpPr>
          <p:cNvPr id="28" name="Straight Connector 27">
            <a:extLst>
              <a:ext uri="{FF2B5EF4-FFF2-40B4-BE49-F238E27FC236}">
                <a16:creationId xmlns:a16="http://schemas.microsoft.com/office/drawing/2014/main" id="{E60F5B3F-9EB1-B45D-3FB9-54B47F9ECEE1}"/>
              </a:ext>
            </a:extLst>
          </p:cNvPr>
          <p:cNvCxnSpPr>
            <a:cxnSpLocks/>
          </p:cNvCxnSpPr>
          <p:nvPr userDrawn="1"/>
        </p:nvCxnSpPr>
        <p:spPr>
          <a:xfrm>
            <a:off x="1605663" y="454307"/>
            <a:ext cx="3001709" cy="2974693"/>
          </a:xfrm>
          <a:prstGeom prst="line">
            <a:avLst/>
          </a:prstGeom>
          <a:ln w="19050">
            <a:solidFill>
              <a:srgbClr val="D9E1E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23DF6B-2EF8-4FFB-5AB9-76C0D020D4A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EDF81C7A-0DF5-B7F9-321F-DB91427FED28}"/>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 name="TextBox 4">
            <a:extLst>
              <a:ext uri="{FF2B5EF4-FFF2-40B4-BE49-F238E27FC236}">
                <a16:creationId xmlns:a16="http://schemas.microsoft.com/office/drawing/2014/main" id="{34DB50F2-4B3F-5C22-606E-1C0CEEC74235}"/>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51530729"/>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6606943" y="5416658"/>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A0AF063A-8555-5607-704C-33FBBFBF1FCB}"/>
              </a:ext>
            </a:extLst>
          </p:cNvPr>
          <p:cNvSpPr>
            <a:spLocks noGrp="1"/>
          </p:cNvSpPr>
          <p:nvPr>
            <p:ph type="pic" sz="quarter" idx="17"/>
          </p:nvPr>
        </p:nvSpPr>
        <p:spPr>
          <a:xfrm>
            <a:off x="7344074" y="2010073"/>
            <a:ext cx="4847926" cy="4847927"/>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4847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val 1">
            <a:extLst>
              <a:ext uri="{FF2B5EF4-FFF2-40B4-BE49-F238E27FC236}">
                <a16:creationId xmlns:a16="http://schemas.microsoft.com/office/drawing/2014/main" id="{F0C32336-8DEB-BF4B-CD24-4DA596170328}"/>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BE689525-9CC7-1266-279E-1CD455C02E0A}"/>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 name="TextBox 4">
            <a:extLst>
              <a:ext uri="{FF2B5EF4-FFF2-40B4-BE49-F238E27FC236}">
                <a16:creationId xmlns:a16="http://schemas.microsoft.com/office/drawing/2014/main" id="{40EEF2C2-6475-A0FD-990A-63B449B13D00}"/>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90794350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de Photo">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109013"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282633" y="462088"/>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282633" y="1528186"/>
            <a:ext cx="745529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val 1">
            <a:extLst>
              <a:ext uri="{FF2B5EF4-FFF2-40B4-BE49-F238E27FC236}">
                <a16:creationId xmlns:a16="http://schemas.microsoft.com/office/drawing/2014/main" id="{A4C7A641-71B1-B167-D9A9-A48BDA531C8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542231-7FA9-5795-6B19-70FB47C26B20}"/>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8292AF79-1C06-596C-256E-BCF6B469B07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806034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ide Photo">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8082987" y="0"/>
            <a:ext cx="4109013"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63356" y="1528185"/>
            <a:ext cx="745529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48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Imag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63356" y="1528185"/>
            <a:ext cx="638935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92A057EC-DE7D-2C4C-C929-B8934D5DB69C}"/>
              </a:ext>
            </a:extLst>
          </p:cNvPr>
          <p:cNvSpPr>
            <a:spLocks noGrp="1"/>
          </p:cNvSpPr>
          <p:nvPr>
            <p:ph type="pic" sz="quarter" idx="19"/>
          </p:nvPr>
        </p:nvSpPr>
        <p:spPr>
          <a:xfrm>
            <a:off x="7206867" y="1528185"/>
            <a:ext cx="4521777" cy="4521777"/>
          </a:xfrm>
        </p:spPr>
        <p:txBody>
          <a:bodyPr/>
          <a:lstStyle/>
          <a:p>
            <a:endParaRPr lang="en-US"/>
          </a:p>
        </p:txBody>
      </p:sp>
      <p:sp>
        <p:nvSpPr>
          <p:cNvPr id="2" name="Oval 1">
            <a:extLst>
              <a:ext uri="{FF2B5EF4-FFF2-40B4-BE49-F238E27FC236}">
                <a16:creationId xmlns:a16="http://schemas.microsoft.com/office/drawing/2014/main" id="{D36242C4-B50A-08D5-2CC4-D8717802AB39}"/>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8DE54145-D37C-6A79-A718-1EEA80BE79C8}"/>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 name="TextBox 4">
            <a:extLst>
              <a:ext uri="{FF2B5EF4-FFF2-40B4-BE49-F238E27FC236}">
                <a16:creationId xmlns:a16="http://schemas.microsoft.com/office/drawing/2014/main" id="{5CA6E92F-67CD-0C63-A8E0-E85DA5F2E599}"/>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208953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 Photo Four Box">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43048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ext Placeholder 2">
            <a:extLst>
              <a:ext uri="{FF2B5EF4-FFF2-40B4-BE49-F238E27FC236}">
                <a16:creationId xmlns:a16="http://schemas.microsoft.com/office/drawing/2014/main" id="{99657C67-5B9E-4999-ACAA-626AD9DCB347}"/>
              </a:ext>
            </a:extLst>
          </p:cNvPr>
          <p:cNvSpPr>
            <a:spLocks noGrp="1"/>
          </p:cNvSpPr>
          <p:nvPr>
            <p:ph type="body" sz="quarter" idx="19" hasCustomPrompt="1"/>
          </p:nvPr>
        </p:nvSpPr>
        <p:spPr>
          <a:xfrm>
            <a:off x="5179844" y="809321"/>
            <a:ext cx="2853700" cy="701675"/>
          </a:xfrm>
          <a:prstGeom prst="rect">
            <a:avLst/>
          </a:prstGeom>
        </p:spPr>
        <p:txBody>
          <a:bodyPr anchor="ctr">
            <a:normAutofit/>
          </a:bodyPr>
          <a:lstStyle>
            <a:lvl1pPr marL="0" indent="0" algn="ctr">
              <a:buNone/>
              <a:defRPr sz="3200" b="0" i="0" spc="200" baseline="0">
                <a:latin typeface="Karla Medium" panose="020B0004030503030003" pitchFamily="34" charset="77"/>
              </a:defRPr>
            </a:lvl1pPr>
          </a:lstStyle>
          <a:p>
            <a:pPr lvl="0"/>
            <a:r>
              <a:rPr lang="en-US"/>
              <a:t>Title</a:t>
            </a:r>
          </a:p>
        </p:txBody>
      </p:sp>
      <p:sp>
        <p:nvSpPr>
          <p:cNvPr id="21" name="Text Placeholder 5">
            <a:extLst>
              <a:ext uri="{FF2B5EF4-FFF2-40B4-BE49-F238E27FC236}">
                <a16:creationId xmlns:a16="http://schemas.microsoft.com/office/drawing/2014/main" id="{12A8BA23-48F0-4836-9F45-F9EC92244F2F}"/>
              </a:ext>
            </a:extLst>
          </p:cNvPr>
          <p:cNvSpPr>
            <a:spLocks noGrp="1"/>
          </p:cNvSpPr>
          <p:nvPr>
            <p:ph type="body" sz="quarter" idx="20"/>
          </p:nvPr>
        </p:nvSpPr>
        <p:spPr>
          <a:xfrm>
            <a:off x="5179844" y="1518353"/>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22" name="Text Placeholder 2">
            <a:extLst>
              <a:ext uri="{FF2B5EF4-FFF2-40B4-BE49-F238E27FC236}">
                <a16:creationId xmlns:a16="http://schemas.microsoft.com/office/drawing/2014/main" id="{4EBE7CA5-4FD3-4F33-8AE4-A97B240EA7F4}"/>
              </a:ext>
            </a:extLst>
          </p:cNvPr>
          <p:cNvSpPr>
            <a:spLocks noGrp="1"/>
          </p:cNvSpPr>
          <p:nvPr>
            <p:ph type="body" sz="quarter" idx="21" hasCustomPrompt="1"/>
          </p:nvPr>
        </p:nvSpPr>
        <p:spPr>
          <a:xfrm>
            <a:off x="5179844" y="3810799"/>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Title</a:t>
            </a:r>
          </a:p>
        </p:txBody>
      </p:sp>
      <p:sp>
        <p:nvSpPr>
          <p:cNvPr id="23" name="Text Placeholder 5">
            <a:extLst>
              <a:ext uri="{FF2B5EF4-FFF2-40B4-BE49-F238E27FC236}">
                <a16:creationId xmlns:a16="http://schemas.microsoft.com/office/drawing/2014/main" id="{1FFCBAE2-F00A-4D98-A429-1B0A79E62997}"/>
              </a:ext>
            </a:extLst>
          </p:cNvPr>
          <p:cNvSpPr>
            <a:spLocks noGrp="1"/>
          </p:cNvSpPr>
          <p:nvPr>
            <p:ph type="body" sz="quarter" idx="22"/>
          </p:nvPr>
        </p:nvSpPr>
        <p:spPr>
          <a:xfrm>
            <a:off x="5179844" y="4519831"/>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24" name="Text Placeholder 2">
            <a:extLst>
              <a:ext uri="{FF2B5EF4-FFF2-40B4-BE49-F238E27FC236}">
                <a16:creationId xmlns:a16="http://schemas.microsoft.com/office/drawing/2014/main" id="{455D4A69-D990-43E5-AC67-609E0147C3AF}"/>
              </a:ext>
            </a:extLst>
          </p:cNvPr>
          <p:cNvSpPr>
            <a:spLocks noGrp="1"/>
          </p:cNvSpPr>
          <p:nvPr>
            <p:ph type="body" sz="quarter" idx="23" hasCustomPrompt="1"/>
          </p:nvPr>
        </p:nvSpPr>
        <p:spPr>
          <a:xfrm>
            <a:off x="8782902" y="801964"/>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lvl="0"/>
            <a:r>
              <a:rPr lang="en-US"/>
              <a:t>Title</a:t>
            </a:r>
          </a:p>
        </p:txBody>
      </p:sp>
      <p:sp>
        <p:nvSpPr>
          <p:cNvPr id="25" name="Text Placeholder 5">
            <a:extLst>
              <a:ext uri="{FF2B5EF4-FFF2-40B4-BE49-F238E27FC236}">
                <a16:creationId xmlns:a16="http://schemas.microsoft.com/office/drawing/2014/main" id="{4E47576F-014C-449F-884A-278B906D75AF}"/>
              </a:ext>
            </a:extLst>
          </p:cNvPr>
          <p:cNvSpPr>
            <a:spLocks noGrp="1"/>
          </p:cNvSpPr>
          <p:nvPr>
            <p:ph type="body" sz="quarter" idx="24"/>
          </p:nvPr>
        </p:nvSpPr>
        <p:spPr>
          <a:xfrm>
            <a:off x="8782902" y="1510996"/>
            <a:ext cx="2853700" cy="1747668"/>
          </a:xfrm>
          <a:prstGeom prst="rect">
            <a:avLst/>
          </a:prstGeom>
        </p:spPr>
        <p:txBody>
          <a:bodyPr anchor="ctr" anchorCtr="0">
            <a:normAutofit/>
          </a:bodyPr>
          <a:lstStyle>
            <a:lvl1pPr marL="0" indent="0" algn="ctr">
              <a:lnSpc>
                <a:spcPct val="100000"/>
              </a:lnSpc>
              <a:spcBef>
                <a:spcPts val="0"/>
              </a:spcBef>
              <a:buNone/>
              <a:defRPr lang="en-US" sz="1700" b="0" i="0" kern="1200">
                <a:solidFill>
                  <a:schemeClr val="bg1">
                    <a:lumMod val="50000"/>
                  </a:schemeClr>
                </a:solidFill>
                <a:latin typeface="Karla Light" panose="020B0004030503030003" pitchFamily="34" charset="77"/>
                <a:ea typeface="+mn-ea"/>
                <a:cs typeface="+mn-cs"/>
              </a:defRPr>
            </a:lvl1pPr>
            <a:lvl2pPr>
              <a:defRPr sz="2400"/>
            </a:lvl2pPr>
            <a:lvl3pPr>
              <a:defRPr sz="2400"/>
            </a:lvl3pPr>
            <a:lvl4pPr>
              <a:defRPr sz="2400"/>
            </a:lvl4pPr>
            <a:lvl5pPr>
              <a:defRPr sz="2400"/>
            </a:lvl5pPr>
          </a:lstStyle>
          <a:p>
            <a:pPr lvl="0"/>
            <a:endParaRPr lang="en-US"/>
          </a:p>
        </p:txBody>
      </p:sp>
      <p:sp>
        <p:nvSpPr>
          <p:cNvPr id="26" name="Text Placeholder 2">
            <a:extLst>
              <a:ext uri="{FF2B5EF4-FFF2-40B4-BE49-F238E27FC236}">
                <a16:creationId xmlns:a16="http://schemas.microsoft.com/office/drawing/2014/main" id="{A45270F5-1BFD-4C36-A7B5-9879368B8827}"/>
              </a:ext>
            </a:extLst>
          </p:cNvPr>
          <p:cNvSpPr>
            <a:spLocks noGrp="1"/>
          </p:cNvSpPr>
          <p:nvPr>
            <p:ph type="body" sz="quarter" idx="25" hasCustomPrompt="1"/>
          </p:nvPr>
        </p:nvSpPr>
        <p:spPr>
          <a:xfrm>
            <a:off x="8782902" y="3810799"/>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Title</a:t>
            </a:r>
          </a:p>
        </p:txBody>
      </p:sp>
      <p:sp>
        <p:nvSpPr>
          <p:cNvPr id="27" name="Text Placeholder 5">
            <a:extLst>
              <a:ext uri="{FF2B5EF4-FFF2-40B4-BE49-F238E27FC236}">
                <a16:creationId xmlns:a16="http://schemas.microsoft.com/office/drawing/2014/main" id="{9703D4AD-352F-43ED-A1FF-4A81D05955AD}"/>
              </a:ext>
            </a:extLst>
          </p:cNvPr>
          <p:cNvSpPr>
            <a:spLocks noGrp="1"/>
          </p:cNvSpPr>
          <p:nvPr>
            <p:ph type="body" sz="quarter" idx="26"/>
          </p:nvPr>
        </p:nvSpPr>
        <p:spPr>
          <a:xfrm>
            <a:off x="8782902" y="4519831"/>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16" name="Slide Number Placeholder 5">
            <a:extLst>
              <a:ext uri="{FF2B5EF4-FFF2-40B4-BE49-F238E27FC236}">
                <a16:creationId xmlns:a16="http://schemas.microsoft.com/office/drawing/2014/main" id="{1DAA2197-72C9-4C49-9C2C-E9684724CC6C}"/>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5" name="Oval 4">
            <a:extLst>
              <a:ext uri="{FF2B5EF4-FFF2-40B4-BE49-F238E27FC236}">
                <a16:creationId xmlns:a16="http://schemas.microsoft.com/office/drawing/2014/main" id="{A13EA600-62B3-4F02-ECE7-F6FA6FFFF6EA}"/>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ADD8ADE9-F3B1-5087-0F81-4E986B504F37}"/>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7" name="TextBox 6">
            <a:extLst>
              <a:ext uri="{FF2B5EF4-FFF2-40B4-BE49-F238E27FC236}">
                <a16:creationId xmlns:a16="http://schemas.microsoft.com/office/drawing/2014/main" id="{8E38DD36-39E1-65E0-D9C8-CDE5612EBFE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623270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Photo">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90772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4FC30FF9-D5DC-47B9-ABC6-9311297C7140}"/>
              </a:ext>
            </a:extLst>
          </p:cNvPr>
          <p:cNvSpPr>
            <a:spLocks noGrp="1"/>
          </p:cNvSpPr>
          <p:nvPr>
            <p:ph type="body" sz="quarter" idx="21"/>
          </p:nvPr>
        </p:nvSpPr>
        <p:spPr>
          <a:xfrm>
            <a:off x="4669149"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6BC2D3C3-A0AD-42D6-8B6B-246AED5D8DC0}"/>
              </a:ext>
            </a:extLst>
          </p:cNvPr>
          <p:cNvSpPr>
            <a:spLocks noGrp="1"/>
          </p:cNvSpPr>
          <p:nvPr>
            <p:ph type="body" sz="quarter" idx="22"/>
          </p:nvPr>
        </p:nvSpPr>
        <p:spPr>
          <a:xfrm>
            <a:off x="843057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4504259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op Photo">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468190"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cxnSp>
        <p:nvCxnSpPr>
          <p:cNvPr id="26" name="Straight Connector 25">
            <a:extLst>
              <a:ext uri="{FF2B5EF4-FFF2-40B4-BE49-F238E27FC236}">
                <a16:creationId xmlns:a16="http://schemas.microsoft.com/office/drawing/2014/main" id="{7E8C718A-8731-2F79-82EB-3A9906D6D407}"/>
              </a:ext>
            </a:extLst>
          </p:cNvPr>
          <p:cNvCxnSpPr>
            <a:cxnSpLocks/>
          </p:cNvCxnSpPr>
          <p:nvPr userDrawn="1"/>
        </p:nvCxnSpPr>
        <p:spPr>
          <a:xfrm>
            <a:off x="-46285" y="5890161"/>
            <a:ext cx="894339" cy="989679"/>
          </a:xfrm>
          <a:prstGeom prst="line">
            <a:avLst/>
          </a:prstGeom>
          <a:ln w="19050">
            <a:solidFill>
              <a:srgbClr val="254A5D">
                <a:alpha val="50012"/>
              </a:srgb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4B9BB616-1663-CCB0-E5A6-4AC8DF1BEBAE}"/>
              </a:ext>
            </a:extLst>
          </p:cNvPr>
          <p:cNvSpPr>
            <a:spLocks noGrp="1"/>
          </p:cNvSpPr>
          <p:nvPr>
            <p:ph type="body" sz="quarter" idx="23"/>
          </p:nvPr>
        </p:nvSpPr>
        <p:spPr>
          <a:xfrm>
            <a:off x="3427832"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31" name="Text Placeholder 5">
            <a:extLst>
              <a:ext uri="{FF2B5EF4-FFF2-40B4-BE49-F238E27FC236}">
                <a16:creationId xmlns:a16="http://schemas.microsoft.com/office/drawing/2014/main" id="{56B7F1E0-C334-6F0A-9E66-AB810C579B77}"/>
              </a:ext>
            </a:extLst>
          </p:cNvPr>
          <p:cNvSpPr>
            <a:spLocks noGrp="1"/>
          </p:cNvSpPr>
          <p:nvPr>
            <p:ph type="body" sz="quarter" idx="24"/>
          </p:nvPr>
        </p:nvSpPr>
        <p:spPr>
          <a:xfrm>
            <a:off x="9347117"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32" name="Text Placeholder 5">
            <a:extLst>
              <a:ext uri="{FF2B5EF4-FFF2-40B4-BE49-F238E27FC236}">
                <a16:creationId xmlns:a16="http://schemas.microsoft.com/office/drawing/2014/main" id="{83FF68D4-A7B3-14C0-E12C-AC6A01BE753F}"/>
              </a:ext>
            </a:extLst>
          </p:cNvPr>
          <p:cNvSpPr>
            <a:spLocks noGrp="1"/>
          </p:cNvSpPr>
          <p:nvPr>
            <p:ph type="body" sz="quarter" idx="25"/>
          </p:nvPr>
        </p:nvSpPr>
        <p:spPr>
          <a:xfrm>
            <a:off x="6387474"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355289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Photos">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4254" y="3222171"/>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FED88DE4-1C06-453F-80BE-EED43EF5D277}"/>
              </a:ext>
            </a:extLst>
          </p:cNvPr>
          <p:cNvSpPr>
            <a:spLocks noGrp="1"/>
          </p:cNvSpPr>
          <p:nvPr>
            <p:ph type="pic" idx="14"/>
          </p:nvPr>
        </p:nvSpPr>
        <p:spPr>
          <a:xfrm>
            <a:off x="4074260" y="3222168"/>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5586207C-AFC5-4CE4-826C-0DF5F2DA5D82}"/>
              </a:ext>
            </a:extLst>
          </p:cNvPr>
          <p:cNvSpPr>
            <a:spLocks noGrp="1"/>
          </p:cNvSpPr>
          <p:nvPr>
            <p:ph type="pic" idx="15"/>
          </p:nvPr>
        </p:nvSpPr>
        <p:spPr>
          <a:xfrm>
            <a:off x="8152774" y="3222169"/>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6C083DE-E27B-4385-BEA3-DB4B27D56610}"/>
              </a:ext>
            </a:extLst>
          </p:cNvPr>
          <p:cNvSpPr>
            <a:spLocks noGrp="1"/>
          </p:cNvSpPr>
          <p:nvPr>
            <p:ph type="body" sz="quarter" idx="20"/>
          </p:nvPr>
        </p:nvSpPr>
        <p:spPr>
          <a:xfrm>
            <a:off x="670790"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9AD14FB9-1C04-4337-92D3-B1451D567059}"/>
              </a:ext>
            </a:extLst>
          </p:cNvPr>
          <p:cNvSpPr>
            <a:spLocks noGrp="1"/>
          </p:cNvSpPr>
          <p:nvPr>
            <p:ph type="body" sz="quarter" idx="21"/>
          </p:nvPr>
        </p:nvSpPr>
        <p:spPr>
          <a:xfrm>
            <a:off x="4788592"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968743D2-63A0-46B5-8F8A-700E9EB43AFA}"/>
              </a:ext>
            </a:extLst>
          </p:cNvPr>
          <p:cNvSpPr>
            <a:spLocks noGrp="1"/>
          </p:cNvSpPr>
          <p:nvPr>
            <p:ph type="body" sz="quarter" idx="22"/>
          </p:nvPr>
        </p:nvSpPr>
        <p:spPr>
          <a:xfrm>
            <a:off x="8663257"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18" name="Text Placeholder 3">
            <a:extLst>
              <a:ext uri="{FF2B5EF4-FFF2-40B4-BE49-F238E27FC236}">
                <a16:creationId xmlns:a16="http://schemas.microsoft.com/office/drawing/2014/main" id="{CFF67DDE-E88F-4BF2-95D8-80C13018C66E}"/>
              </a:ext>
            </a:extLst>
          </p:cNvPr>
          <p:cNvSpPr>
            <a:spLocks noGrp="1"/>
          </p:cNvSpPr>
          <p:nvPr>
            <p:ph type="body" sz="quarter" idx="23"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2" name="Oval 1">
            <a:extLst>
              <a:ext uri="{FF2B5EF4-FFF2-40B4-BE49-F238E27FC236}">
                <a16:creationId xmlns:a16="http://schemas.microsoft.com/office/drawing/2014/main" id="{469938D1-38B4-6DDF-194D-9AF78541F6F1}"/>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6DE55029-E382-9698-7F8E-0E00B704488E}"/>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4" name="TextBox 3">
            <a:extLst>
              <a:ext uri="{FF2B5EF4-FFF2-40B4-BE49-F238E27FC236}">
                <a16:creationId xmlns:a16="http://schemas.microsoft.com/office/drawing/2014/main" id="{B2259495-75B1-9DED-8CC1-FD4981328AFA}"/>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44239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0CA1-F4A8-E927-6E02-A5BA6773C6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9B219-A035-3D00-FC33-1465CE2BFD2D}"/>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4" name="Footer Placeholder 3">
            <a:extLst>
              <a:ext uri="{FF2B5EF4-FFF2-40B4-BE49-F238E27FC236}">
                <a16:creationId xmlns:a16="http://schemas.microsoft.com/office/drawing/2014/main" id="{033F6EB6-93AE-EC53-1A8C-9564E9FAF8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76D285-94D0-4B91-F655-7F0AA0C20E38}"/>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1282548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 Tit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B27CCC8-39EF-4634-AC19-4601FD0B6EA5}"/>
              </a:ext>
            </a:extLst>
          </p:cNvPr>
          <p:cNvSpPr>
            <a:spLocks noGrp="1"/>
          </p:cNvSpPr>
          <p:nvPr>
            <p:ph type="pic" idx="1"/>
          </p:nvPr>
        </p:nvSpPr>
        <p:spPr>
          <a:xfrm>
            <a:off x="-1" y="1"/>
            <a:ext cx="12192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ext Placeholder 5">
            <a:extLst>
              <a:ext uri="{FF2B5EF4-FFF2-40B4-BE49-F238E27FC236}">
                <a16:creationId xmlns:a16="http://schemas.microsoft.com/office/drawing/2014/main" id="{5502B038-5CA8-449C-8420-995BD2CD79C7}"/>
              </a:ext>
            </a:extLst>
          </p:cNvPr>
          <p:cNvSpPr>
            <a:spLocks noGrp="1"/>
          </p:cNvSpPr>
          <p:nvPr>
            <p:ph type="body" sz="quarter" idx="20"/>
          </p:nvPr>
        </p:nvSpPr>
        <p:spPr>
          <a:xfrm>
            <a:off x="761999" y="1729138"/>
            <a:ext cx="5334000" cy="937060"/>
          </a:xfrm>
          <a:prstGeom prst="rect">
            <a:avLst/>
          </a:prstGeom>
        </p:spPr>
        <p:txBody>
          <a:bodyPr anchor="ctr">
            <a:normAutofit/>
          </a:bodyPr>
          <a:lstStyle>
            <a:lvl1pPr marL="0" indent="0" algn="ctr">
              <a:buNone/>
              <a:defRPr sz="2000">
                <a:solidFill>
                  <a:schemeClr val="bg1"/>
                </a:solidFill>
              </a:defRPr>
            </a:lvl1pPr>
            <a:lvl2pPr>
              <a:defRPr sz="2400"/>
            </a:lvl2pPr>
            <a:lvl3pPr>
              <a:defRPr sz="2400"/>
            </a:lvl3pPr>
            <a:lvl4pPr>
              <a:defRPr sz="2400"/>
            </a:lvl4pPr>
            <a:lvl5pPr>
              <a:defRPr sz="2400"/>
            </a:lvl5pPr>
          </a:lstStyle>
          <a:p>
            <a:pPr lvl="0"/>
            <a:endParaRPr lang="en-US"/>
          </a:p>
        </p:txBody>
      </p:sp>
      <p:sp>
        <p:nvSpPr>
          <p:cNvPr id="21" name="Text Placeholder 5">
            <a:extLst>
              <a:ext uri="{FF2B5EF4-FFF2-40B4-BE49-F238E27FC236}">
                <a16:creationId xmlns:a16="http://schemas.microsoft.com/office/drawing/2014/main" id="{767283C7-7350-40CC-8504-FEEE1E6A6D76}"/>
              </a:ext>
            </a:extLst>
          </p:cNvPr>
          <p:cNvSpPr>
            <a:spLocks noGrp="1"/>
          </p:cNvSpPr>
          <p:nvPr>
            <p:ph type="body" sz="quarter" idx="21"/>
          </p:nvPr>
        </p:nvSpPr>
        <p:spPr>
          <a:xfrm>
            <a:off x="762000" y="3283659"/>
            <a:ext cx="5334000" cy="937060"/>
          </a:xfrm>
          <a:prstGeom prst="rect">
            <a:avLst/>
          </a:prstGeom>
        </p:spPr>
        <p:txBody>
          <a:bodyPr anchor="ctr">
            <a:normAutofit/>
          </a:bodyPr>
          <a:lstStyle>
            <a:lvl1pPr marL="0" indent="0" algn="ctr">
              <a:buNone/>
              <a:defRPr sz="2000">
                <a:solidFill>
                  <a:schemeClr val="bg1"/>
                </a:solidFill>
              </a:defRPr>
            </a:lvl1pPr>
            <a:lvl2pPr>
              <a:defRPr sz="2400"/>
            </a:lvl2pPr>
            <a:lvl3pPr>
              <a:defRPr sz="2400"/>
            </a:lvl3pPr>
            <a:lvl4pPr>
              <a:defRPr sz="2400"/>
            </a:lvl4pPr>
            <a:lvl5pPr>
              <a:defRPr sz="2400"/>
            </a:lvl5pPr>
          </a:lstStyle>
          <a:p>
            <a:pPr lvl="0"/>
            <a:endParaRPr lang="en-US"/>
          </a:p>
        </p:txBody>
      </p:sp>
      <p:sp>
        <p:nvSpPr>
          <p:cNvPr id="22" name="Text Placeholder 5">
            <a:extLst>
              <a:ext uri="{FF2B5EF4-FFF2-40B4-BE49-F238E27FC236}">
                <a16:creationId xmlns:a16="http://schemas.microsoft.com/office/drawing/2014/main" id="{34EC1210-841C-4ED4-A539-550C8A7A7E30}"/>
              </a:ext>
            </a:extLst>
          </p:cNvPr>
          <p:cNvSpPr>
            <a:spLocks noGrp="1"/>
          </p:cNvSpPr>
          <p:nvPr>
            <p:ph type="body" sz="quarter" idx="22"/>
          </p:nvPr>
        </p:nvSpPr>
        <p:spPr>
          <a:xfrm>
            <a:off x="762000" y="4838180"/>
            <a:ext cx="5334000" cy="937060"/>
          </a:xfrm>
          <a:prstGeom prst="rect">
            <a:avLst/>
          </a:prstGeom>
        </p:spPr>
        <p:txBody>
          <a:bodyPr anchor="ctr">
            <a:normAutofit/>
          </a:bodyPr>
          <a:lstStyle>
            <a:lvl1pPr marL="0" indent="0" algn="ctr">
              <a:buNone/>
              <a:defRPr sz="2000">
                <a:solidFill>
                  <a:schemeClr val="bg1"/>
                </a:solidFill>
              </a:defRPr>
            </a:lvl1pPr>
            <a:lvl2pPr>
              <a:defRPr sz="2400"/>
            </a:lvl2pPr>
            <a:lvl3pPr>
              <a:defRPr sz="2400"/>
            </a:lvl3pPr>
            <a:lvl4pPr>
              <a:defRPr sz="2400"/>
            </a:lvl4pPr>
            <a:lvl5pPr>
              <a:defRPr sz="2400"/>
            </a:lvl5pPr>
          </a:lstStyle>
          <a:p>
            <a:pPr lvl="0"/>
            <a:endParaRPr lang="en-US"/>
          </a:p>
        </p:txBody>
      </p:sp>
      <p:sp>
        <p:nvSpPr>
          <p:cNvPr id="8" name="Text Placeholder 2">
            <a:extLst>
              <a:ext uri="{FF2B5EF4-FFF2-40B4-BE49-F238E27FC236}">
                <a16:creationId xmlns:a16="http://schemas.microsoft.com/office/drawing/2014/main" id="{9123A1D0-1164-4A97-A2BE-B415A5FA1F86}"/>
              </a:ext>
            </a:extLst>
          </p:cNvPr>
          <p:cNvSpPr>
            <a:spLocks noGrp="1"/>
          </p:cNvSpPr>
          <p:nvPr>
            <p:ph type="body" sz="quarter" idx="18" hasCustomPrompt="1"/>
          </p:nvPr>
        </p:nvSpPr>
        <p:spPr>
          <a:xfrm>
            <a:off x="7937500" y="1729138"/>
            <a:ext cx="4254500" cy="4046102"/>
          </a:xfrm>
          <a:prstGeom prst="rect">
            <a:avLst/>
          </a:prstGeom>
        </p:spPr>
        <p:txBody>
          <a:bodyPr anchor="ctr">
            <a:normAutofit/>
          </a:bodyPr>
          <a:lstStyle>
            <a:lvl1pPr marL="0" indent="0" algn="l">
              <a:buNone/>
              <a:defRPr sz="4000" spc="200" baseline="0">
                <a:solidFill>
                  <a:schemeClr val="bg1"/>
                </a:solidFill>
              </a:defRPr>
            </a:lvl1pPr>
          </a:lstStyle>
          <a:p>
            <a:pPr lvl="0"/>
            <a:r>
              <a:rPr lang="en-US"/>
              <a:t>Title</a:t>
            </a:r>
          </a:p>
        </p:txBody>
      </p:sp>
      <p:pic>
        <p:nvPicPr>
          <p:cNvPr id="7" name="Picture 6">
            <a:extLst>
              <a:ext uri="{FF2B5EF4-FFF2-40B4-BE49-F238E27FC236}">
                <a16:creationId xmlns:a16="http://schemas.microsoft.com/office/drawing/2014/main" id="{971AD6BA-DE2A-4C3A-B951-D150A7ED760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597650"/>
            <a:ext cx="2438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937F2A07-8FD8-4640-90C3-37D612647EBE}"/>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1" name="Footer Placeholder 4">
            <a:extLst>
              <a:ext uri="{FF2B5EF4-FFF2-40B4-BE49-F238E27FC236}">
                <a16:creationId xmlns:a16="http://schemas.microsoft.com/office/drawing/2014/main" id="{AE5E3F1F-F058-4BCE-904E-CD667273C617}"/>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Tree>
    <p:extLst>
      <p:ext uri="{BB962C8B-B14F-4D97-AF65-F5344CB8AC3E}">
        <p14:creationId xmlns:p14="http://schemas.microsoft.com/office/powerpoint/2010/main" val="384877883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Margin Exposure 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33748" y="3055535"/>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Title of Presentation</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73677705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B68991-4512-4274-911D-0B3C595DDC99}"/>
              </a:ext>
            </a:extLst>
          </p:cNvPr>
          <p:cNvSpPr/>
          <p:nvPr userDrawn="1"/>
        </p:nvSpPr>
        <p:spPr>
          <a:xfrm>
            <a:off x="0" y="0"/>
            <a:ext cx="12192000" cy="6858000"/>
          </a:xfrm>
          <a:prstGeom prst="rect">
            <a:avLst/>
          </a:prstGeom>
          <a:solidFill>
            <a:srgbClr val="254A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pic>
        <p:nvPicPr>
          <p:cNvPr id="9" name="Picture 8" descr="Logo&#10;&#10;Description automatically generated">
            <a:extLst>
              <a:ext uri="{FF2B5EF4-FFF2-40B4-BE49-F238E27FC236}">
                <a16:creationId xmlns:a16="http://schemas.microsoft.com/office/drawing/2014/main" id="{49F738B8-CE49-40D9-B79B-7E80858D1D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837667" y="2979287"/>
            <a:ext cx="2516665" cy="899426"/>
          </a:xfrm>
          <a:prstGeom prst="rect">
            <a:avLst/>
          </a:prstGeom>
        </p:spPr>
      </p:pic>
    </p:spTree>
    <p:extLst>
      <p:ext uri="{BB962C8B-B14F-4D97-AF65-F5344CB8AC3E}">
        <p14:creationId xmlns:p14="http://schemas.microsoft.com/office/powerpoint/2010/main" val="427029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3966C2E-BC8B-095B-F46D-0DBF9BEDB1A1}"/>
              </a:ext>
            </a:extLst>
          </p:cNvPr>
          <p:cNvSpPr>
            <a:spLocks noGrp="1"/>
          </p:cNvSpPr>
          <p:nvPr>
            <p:ph type="pic" sz="quarter" idx="10"/>
          </p:nvPr>
        </p:nvSpPr>
        <p:spPr>
          <a:xfrm>
            <a:off x="0" y="16817"/>
            <a:ext cx="12192000" cy="6841183"/>
          </a:xfrm>
          <a:custGeom>
            <a:avLst/>
            <a:gdLst>
              <a:gd name="connsiteX0" fmla="*/ 4572072 w 12192000"/>
              <a:gd name="connsiteY0" fmla="*/ 0 h 6880225"/>
              <a:gd name="connsiteX1" fmla="*/ 12192000 w 12192000"/>
              <a:gd name="connsiteY1" fmla="*/ 0 h 6880225"/>
              <a:gd name="connsiteX2" fmla="*/ 12192000 w 12192000"/>
              <a:gd name="connsiteY2" fmla="*/ 4388980 h 6880225"/>
              <a:gd name="connsiteX3" fmla="*/ 9700755 w 12192000"/>
              <a:gd name="connsiteY3" fmla="*/ 6880225 h 6880225"/>
              <a:gd name="connsiteX4" fmla="*/ 0 w 12192000"/>
              <a:gd name="connsiteY4" fmla="*/ 6880225 h 6880225"/>
              <a:gd name="connsiteX5" fmla="*/ 0 w 12192000"/>
              <a:gd name="connsiteY5" fmla="*/ 4572072 h 68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80225">
                <a:moveTo>
                  <a:pt x="4572072" y="0"/>
                </a:moveTo>
                <a:lnTo>
                  <a:pt x="12192000" y="0"/>
                </a:lnTo>
                <a:lnTo>
                  <a:pt x="12192000" y="4388980"/>
                </a:lnTo>
                <a:lnTo>
                  <a:pt x="9700755" y="6880225"/>
                </a:lnTo>
                <a:lnTo>
                  <a:pt x="0" y="6880225"/>
                </a:lnTo>
                <a:lnTo>
                  <a:pt x="0" y="4572072"/>
                </a:lnTo>
                <a:close/>
              </a:path>
            </a:pathLst>
          </a:custGeom>
        </p:spPr>
        <p:txBody>
          <a:bodyPr wrap="square">
            <a:noAutofit/>
          </a:bodyPr>
          <a:lstStyle/>
          <a:p>
            <a:endParaRPr lang="en-US"/>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6" name="Freeform 5">
            <a:extLst>
              <a:ext uri="{FF2B5EF4-FFF2-40B4-BE49-F238E27FC236}">
                <a16:creationId xmlns:a16="http://schemas.microsoft.com/office/drawing/2014/main" id="{1AB6FAEE-33A8-86C1-CA73-5C66B5A40116}"/>
              </a:ext>
            </a:extLst>
          </p:cNvPr>
          <p:cNvSpPr/>
          <p:nvPr userDrawn="1"/>
        </p:nvSpPr>
        <p:spPr>
          <a:xfrm>
            <a:off x="7691287" y="0"/>
            <a:ext cx="4513837" cy="4450920"/>
          </a:xfrm>
          <a:custGeom>
            <a:avLst/>
            <a:gdLst>
              <a:gd name="connsiteX0" fmla="*/ 0 w 4513837"/>
              <a:gd name="connsiteY0" fmla="*/ 0 h 4450920"/>
              <a:gd name="connsiteX1" fmla="*/ 2540800 w 4513837"/>
              <a:gd name="connsiteY1" fmla="*/ 0 h 4450920"/>
              <a:gd name="connsiteX2" fmla="*/ 4513837 w 4513837"/>
              <a:gd name="connsiteY2" fmla="*/ 1945535 h 4450920"/>
              <a:gd name="connsiteX3" fmla="*/ 4513837 w 4513837"/>
              <a:gd name="connsiteY3" fmla="*/ 4450920 h 4450920"/>
            </a:gdLst>
            <a:ahLst/>
            <a:cxnLst>
              <a:cxn ang="0">
                <a:pos x="connsiteX0" y="connsiteY0"/>
              </a:cxn>
              <a:cxn ang="0">
                <a:pos x="connsiteX1" y="connsiteY1"/>
              </a:cxn>
              <a:cxn ang="0">
                <a:pos x="connsiteX2" y="connsiteY2"/>
              </a:cxn>
              <a:cxn ang="0">
                <a:pos x="connsiteX3" y="connsiteY3"/>
              </a:cxn>
            </a:cxnLst>
            <a:rect l="l" t="t" r="r" b="b"/>
            <a:pathLst>
              <a:path w="4513837" h="4450920">
                <a:moveTo>
                  <a:pt x="0" y="0"/>
                </a:moveTo>
                <a:lnTo>
                  <a:pt x="2540800" y="0"/>
                </a:lnTo>
                <a:lnTo>
                  <a:pt x="4513837" y="1945535"/>
                </a:lnTo>
                <a:lnTo>
                  <a:pt x="4513837" y="4450920"/>
                </a:lnTo>
                <a:close/>
              </a:path>
            </a:pathLst>
          </a:custGeom>
          <a:solidFill>
            <a:srgbClr val="254A5D">
              <a:alpha val="943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66C626B-361E-DBD7-577B-A8CD9A6D4BF5}"/>
              </a:ext>
            </a:extLst>
          </p:cNvPr>
          <p:cNvSpPr/>
          <p:nvPr userDrawn="1"/>
        </p:nvSpPr>
        <p:spPr>
          <a:xfrm rot="16200000">
            <a:off x="5304810" y="-42315"/>
            <a:ext cx="6911419" cy="6889208"/>
          </a:xfrm>
          <a:custGeom>
            <a:avLst/>
            <a:gdLst>
              <a:gd name="connsiteX0" fmla="*/ 0 w 6879579"/>
              <a:gd name="connsiteY0" fmla="*/ 0 h 6857470"/>
              <a:gd name="connsiteX1" fmla="*/ 22108 w 6879579"/>
              <a:gd name="connsiteY1" fmla="*/ 0 h 6857470"/>
              <a:gd name="connsiteX2" fmla="*/ 6879579 w 6879579"/>
              <a:gd name="connsiteY2" fmla="*/ 6857470 h 6857470"/>
              <a:gd name="connsiteX3" fmla="*/ 2463578 w 6879579"/>
              <a:gd name="connsiteY3" fmla="*/ 6857470 h 6857470"/>
              <a:gd name="connsiteX4" fmla="*/ 0 w 6879579"/>
              <a:gd name="connsiteY4" fmla="*/ 4393893 h 685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579" h="6857470">
                <a:moveTo>
                  <a:pt x="0" y="0"/>
                </a:moveTo>
                <a:lnTo>
                  <a:pt x="22108" y="0"/>
                </a:lnTo>
                <a:lnTo>
                  <a:pt x="6879579" y="6857470"/>
                </a:lnTo>
                <a:lnTo>
                  <a:pt x="2463578" y="6857470"/>
                </a:lnTo>
                <a:lnTo>
                  <a:pt x="0" y="4393893"/>
                </a:lnTo>
                <a:close/>
              </a:path>
            </a:pathLst>
          </a:custGeom>
          <a:solidFill>
            <a:srgbClr val="254A5D">
              <a:alpha val="587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DDEBC439-0387-679E-9717-D83B912E3AD3}"/>
              </a:ext>
            </a:extLst>
          </p:cNvPr>
          <p:cNvSpPr txBox="1">
            <a:spLocks/>
          </p:cNvSpPr>
          <p:nvPr userDrawn="1"/>
        </p:nvSpPr>
        <p:spPr>
          <a:xfrm>
            <a:off x="6720143" y="5286121"/>
            <a:ext cx="3093775" cy="1177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200" b="1" spc="150">
                <a:solidFill>
                  <a:schemeClr val="bg1"/>
                </a:solidFill>
                <a:latin typeface="Karla Medium" panose="020B0004030503030003" pitchFamily="34" charset="77"/>
                <a:ea typeface="☞STEM MEDIUM" panose="020B0603020203020204" pitchFamily="34" charset="77"/>
                <a:cs typeface="Calibri" panose="020F0502020204030204" pitchFamily="34" charset="0"/>
              </a:rPr>
              <a:t>Thank You </a:t>
            </a:r>
          </a:p>
        </p:txBody>
      </p:sp>
      <p:pic>
        <p:nvPicPr>
          <p:cNvPr id="13" name="Picture 12" descr="Logo&#10;&#10;Description automatically generated">
            <a:extLst>
              <a:ext uri="{FF2B5EF4-FFF2-40B4-BE49-F238E27FC236}">
                <a16:creationId xmlns:a16="http://schemas.microsoft.com/office/drawing/2014/main" id="{08694005-ADAE-5908-84B3-D2F25BF7F28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81136" y="422786"/>
            <a:ext cx="2201913" cy="786937"/>
          </a:xfrm>
          <a:prstGeom prst="rect">
            <a:avLst/>
          </a:prstGeom>
        </p:spPr>
      </p:pic>
    </p:spTree>
    <p:extLst>
      <p:ext uri="{BB962C8B-B14F-4D97-AF65-F5344CB8AC3E}">
        <p14:creationId xmlns:p14="http://schemas.microsoft.com/office/powerpoint/2010/main" val="4204186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E9B8-CE0E-492A-996C-2FC7463D3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23B79C-D3F1-4F40-9033-BAC62EE23E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DF5E507-7874-4659-A6F9-3A0B05932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20465-A0BC-4AA3-810F-ADBBE4A72447}"/>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474333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3">
    <p:bg>
      <p:bgPr>
        <a:solidFill>
          <a:schemeClr val="tx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2613DF8-3B01-5433-BB6D-F11366722BA7}"/>
              </a:ext>
            </a:extLst>
          </p:cNvPr>
          <p:cNvSpPr>
            <a:spLocks noGrp="1"/>
          </p:cNvSpPr>
          <p:nvPr>
            <p:ph type="pic" sz="quarter" idx="12"/>
          </p:nvPr>
        </p:nvSpPr>
        <p:spPr>
          <a:xfrm>
            <a:off x="-30162" y="0"/>
            <a:ext cx="7928911" cy="6858000"/>
          </a:xfrm>
          <a:custGeom>
            <a:avLst/>
            <a:gdLst>
              <a:gd name="connsiteX0" fmla="*/ 0 w 7928911"/>
              <a:gd name="connsiteY0" fmla="*/ 0 h 6858000"/>
              <a:gd name="connsiteX1" fmla="*/ 7928911 w 7928911"/>
              <a:gd name="connsiteY1" fmla="*/ 0 h 6858000"/>
              <a:gd name="connsiteX2" fmla="*/ 1070911 w 7928911"/>
              <a:gd name="connsiteY2" fmla="*/ 6858000 h 6858000"/>
              <a:gd name="connsiteX3" fmla="*/ 0 w 79289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8911" h="6858000">
                <a:moveTo>
                  <a:pt x="0" y="0"/>
                </a:moveTo>
                <a:lnTo>
                  <a:pt x="7928911" y="0"/>
                </a:lnTo>
                <a:lnTo>
                  <a:pt x="1070911"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6161087" y="35052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6161088" y="5029200"/>
            <a:ext cx="5562600"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pic>
        <p:nvPicPr>
          <p:cNvPr id="2" name="Picture 1">
            <a:extLst>
              <a:ext uri="{FF2B5EF4-FFF2-40B4-BE49-F238E27FC236}">
                <a16:creationId xmlns:a16="http://schemas.microsoft.com/office/drawing/2014/main" id="{B5422D96-EB6F-9EE4-2D78-3043BC60F2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3753" y="536878"/>
            <a:ext cx="1018401" cy="590745"/>
          </a:xfrm>
          <a:prstGeom prst="rect">
            <a:avLst/>
          </a:prstGeom>
        </p:spPr>
      </p:pic>
    </p:spTree>
    <p:extLst>
      <p:ext uri="{BB962C8B-B14F-4D97-AF65-F5344CB8AC3E}">
        <p14:creationId xmlns:p14="http://schemas.microsoft.com/office/powerpoint/2010/main" val="1926909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CD44-3823-BE4A-AE7D-1FF4304F9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D6DDA0-F5AB-E542-8D55-148FA6C08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8AF3-4210-1D44-A751-B54700FFF671}"/>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5" name="Footer Placeholder 4">
            <a:extLst>
              <a:ext uri="{FF2B5EF4-FFF2-40B4-BE49-F238E27FC236}">
                <a16:creationId xmlns:a16="http://schemas.microsoft.com/office/drawing/2014/main" id="{50D3E141-65C0-F944-B795-AAF247A10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9C76E-C04F-7747-A0A2-4DA17F121176}"/>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28290456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D56D4D-C049-1D49-BF1B-6CE427C12740}"/>
              </a:ext>
            </a:extLst>
          </p:cNvPr>
          <p:cNvPicPr>
            <a:picLocks noChangeAspect="1"/>
          </p:cNvPicPr>
          <p:nvPr userDrawn="1"/>
        </p:nvPicPr>
        <p:blipFill>
          <a:blip r:embed="rId2"/>
          <a:stretch>
            <a:fillRect/>
          </a:stretch>
        </p:blipFill>
        <p:spPr>
          <a:xfrm>
            <a:off x="10553606" y="0"/>
            <a:ext cx="1870077" cy="1870077"/>
          </a:xfrm>
          <a:prstGeom prst="rect">
            <a:avLst/>
          </a:prstGeom>
        </p:spPr>
      </p:pic>
      <p:sp>
        <p:nvSpPr>
          <p:cNvPr id="3" name="Content Placeholder 2">
            <a:extLst>
              <a:ext uri="{FF2B5EF4-FFF2-40B4-BE49-F238E27FC236}">
                <a16:creationId xmlns:a16="http://schemas.microsoft.com/office/drawing/2014/main" id="{9FF5FA27-BA39-1543-BE9D-F869647D02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08A17-05DC-8B48-9424-7851D5E10DA7}"/>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5" name="Footer Placeholder 4">
            <a:extLst>
              <a:ext uri="{FF2B5EF4-FFF2-40B4-BE49-F238E27FC236}">
                <a16:creationId xmlns:a16="http://schemas.microsoft.com/office/drawing/2014/main" id="{3375D164-BFA0-FD42-9334-D7E940FAF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63F8A-218C-8348-ADC2-E2942A2E8C24}"/>
              </a:ext>
            </a:extLst>
          </p:cNvPr>
          <p:cNvSpPr>
            <a:spLocks noGrp="1"/>
          </p:cNvSpPr>
          <p:nvPr>
            <p:ph type="sldNum" sz="quarter" idx="12"/>
          </p:nvPr>
        </p:nvSpPr>
        <p:spPr/>
        <p:txBody>
          <a:bodyPr/>
          <a:lstStyle/>
          <a:p>
            <a:fld id="{1CA7B3A3-074A-6940-8C17-41CF80C47524}" type="slidenum">
              <a:rPr lang="en-US" smtClean="0"/>
              <a:t>‹#›</a:t>
            </a:fld>
            <a:endParaRPr lang="en-US"/>
          </a:p>
        </p:txBody>
      </p:sp>
      <p:pic>
        <p:nvPicPr>
          <p:cNvPr id="10" name="Picture 9">
            <a:extLst>
              <a:ext uri="{FF2B5EF4-FFF2-40B4-BE49-F238E27FC236}">
                <a16:creationId xmlns:a16="http://schemas.microsoft.com/office/drawing/2014/main" id="{B7C6C4C5-86E8-864F-8699-FF9106F0C8FD}"/>
              </a:ext>
            </a:extLst>
          </p:cNvPr>
          <p:cNvPicPr>
            <a:picLocks noChangeAspect="1"/>
          </p:cNvPicPr>
          <p:nvPr userDrawn="1"/>
        </p:nvPicPr>
        <p:blipFill>
          <a:blip r:embed="rId3"/>
          <a:stretch>
            <a:fillRect/>
          </a:stretch>
        </p:blipFill>
        <p:spPr>
          <a:xfrm>
            <a:off x="0" y="6184900"/>
            <a:ext cx="12192000" cy="673100"/>
          </a:xfrm>
          <a:prstGeom prst="rect">
            <a:avLst/>
          </a:prstGeom>
        </p:spPr>
      </p:pic>
    </p:spTree>
    <p:extLst>
      <p:ext uri="{BB962C8B-B14F-4D97-AF65-F5344CB8AC3E}">
        <p14:creationId xmlns:p14="http://schemas.microsoft.com/office/powerpoint/2010/main" val="2025303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C4DCE6-B6B6-1445-BD23-CF4206E9D0EF}"/>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4" name="Footer Placeholder 3">
            <a:extLst>
              <a:ext uri="{FF2B5EF4-FFF2-40B4-BE49-F238E27FC236}">
                <a16:creationId xmlns:a16="http://schemas.microsoft.com/office/drawing/2014/main" id="{A43AE2C0-DEEC-044D-A068-B742CECBFB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E164D9-8A1E-294D-9982-7E2D7D1C1D69}"/>
              </a:ext>
            </a:extLst>
          </p:cNvPr>
          <p:cNvSpPr>
            <a:spLocks noGrp="1"/>
          </p:cNvSpPr>
          <p:nvPr>
            <p:ph type="sldNum" sz="quarter" idx="12"/>
          </p:nvPr>
        </p:nvSpPr>
        <p:spPr/>
        <p:txBody>
          <a:bodyPr/>
          <a:lstStyle/>
          <a:p>
            <a:fld id="{1CA7B3A3-074A-6940-8C17-41CF80C47524}" type="slidenum">
              <a:rPr lang="en-US" smtClean="0"/>
              <a:t>‹#›</a:t>
            </a:fld>
            <a:endParaRPr lang="en-US"/>
          </a:p>
        </p:txBody>
      </p:sp>
      <p:sp>
        <p:nvSpPr>
          <p:cNvPr id="6" name="Rectangle 5">
            <a:extLst>
              <a:ext uri="{FF2B5EF4-FFF2-40B4-BE49-F238E27FC236}">
                <a16:creationId xmlns:a16="http://schemas.microsoft.com/office/drawing/2014/main" id="{7564D4B8-8857-4238-BC1D-BD151C9E7A78}"/>
              </a:ext>
            </a:extLst>
          </p:cNvPr>
          <p:cNvSpPr/>
          <p:nvPr userDrawn="1"/>
        </p:nvSpPr>
        <p:spPr>
          <a:xfrm>
            <a:off x="0" y="279093"/>
            <a:ext cx="10458451" cy="1115226"/>
          </a:xfrm>
          <a:prstGeom prst="rect">
            <a:avLst/>
          </a:prstGeom>
          <a:gradFill flip="none" rotWithShape="1">
            <a:gsLst>
              <a:gs pos="0">
                <a:srgbClr val="D3AA07"/>
              </a:gs>
              <a:gs pos="98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71B39-317A-4C44-9F51-0ECABA5A4B8B}"/>
              </a:ext>
            </a:extLst>
          </p:cNvPr>
          <p:cNvSpPr>
            <a:spLocks noGrp="1"/>
          </p:cNvSpPr>
          <p:nvPr>
            <p:ph type="title"/>
          </p:nvPr>
        </p:nvSpPr>
        <p:spPr>
          <a:xfrm>
            <a:off x="273261" y="441752"/>
            <a:ext cx="10515600" cy="789907"/>
          </a:xfrm>
        </p:spPr>
        <p:txBody>
          <a:bodyPr>
            <a:normAutofit/>
          </a:bodyPr>
          <a:lstStyle>
            <a:lvl1pPr>
              <a:defRPr sz="3600">
                <a:solidFill>
                  <a:schemeClr val="bg1"/>
                </a:soli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p>
        </p:txBody>
      </p:sp>
      <p:pic>
        <p:nvPicPr>
          <p:cNvPr id="16" name="Picture 15">
            <a:extLst>
              <a:ext uri="{FF2B5EF4-FFF2-40B4-BE49-F238E27FC236}">
                <a16:creationId xmlns:a16="http://schemas.microsoft.com/office/drawing/2014/main" id="{D0F3F31F-6A73-0343-80B7-D935FF9082FF}"/>
              </a:ext>
            </a:extLst>
          </p:cNvPr>
          <p:cNvPicPr>
            <a:picLocks noChangeAspect="1"/>
          </p:cNvPicPr>
          <p:nvPr userDrawn="1"/>
        </p:nvPicPr>
        <p:blipFill>
          <a:blip r:embed="rId2"/>
          <a:stretch>
            <a:fillRect/>
          </a:stretch>
        </p:blipFill>
        <p:spPr>
          <a:xfrm>
            <a:off x="0" y="6184900"/>
            <a:ext cx="12192000" cy="673100"/>
          </a:xfrm>
          <a:prstGeom prst="rect">
            <a:avLst/>
          </a:prstGeom>
        </p:spPr>
      </p:pic>
      <p:pic>
        <p:nvPicPr>
          <p:cNvPr id="9" name="Picture 8">
            <a:extLst>
              <a:ext uri="{FF2B5EF4-FFF2-40B4-BE49-F238E27FC236}">
                <a16:creationId xmlns:a16="http://schemas.microsoft.com/office/drawing/2014/main" id="{25E101A8-7C78-9F4F-A072-2F5B44B64A3E}"/>
              </a:ext>
            </a:extLst>
          </p:cNvPr>
          <p:cNvPicPr>
            <a:picLocks noChangeAspect="1"/>
          </p:cNvPicPr>
          <p:nvPr userDrawn="1"/>
        </p:nvPicPr>
        <p:blipFill>
          <a:blip r:embed="rId3"/>
          <a:stretch>
            <a:fillRect/>
          </a:stretch>
        </p:blipFill>
        <p:spPr>
          <a:xfrm>
            <a:off x="10553606" y="0"/>
            <a:ext cx="1870077" cy="1870077"/>
          </a:xfrm>
          <a:prstGeom prst="rect">
            <a:avLst/>
          </a:prstGeom>
        </p:spPr>
      </p:pic>
    </p:spTree>
    <p:extLst>
      <p:ext uri="{BB962C8B-B14F-4D97-AF65-F5344CB8AC3E}">
        <p14:creationId xmlns:p14="http://schemas.microsoft.com/office/powerpoint/2010/main" val="1940724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FD02-795D-0C44-B71B-4145BA8BB6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0A01A-C3DB-1542-AA4C-B811627BF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4C661-D0D8-B940-BF74-D32B0132CFA0}"/>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5" name="Footer Placeholder 4">
            <a:extLst>
              <a:ext uri="{FF2B5EF4-FFF2-40B4-BE49-F238E27FC236}">
                <a16:creationId xmlns:a16="http://schemas.microsoft.com/office/drawing/2014/main" id="{18A8B5BC-27C8-6A41-9191-EECF7C5AD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B55A-A86E-284F-BBD9-BEAB202D5FF6}"/>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57181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63FD8-42AC-49A0-6F97-CD9C5004981D}"/>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3" name="Footer Placeholder 2">
            <a:extLst>
              <a:ext uri="{FF2B5EF4-FFF2-40B4-BE49-F238E27FC236}">
                <a16:creationId xmlns:a16="http://schemas.microsoft.com/office/drawing/2014/main" id="{1537BE0D-1873-3D28-C0D8-30CA32C7D1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A06B02-D49B-08EF-610E-9D1760D4896C}"/>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2698896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E074-1627-2749-ACBD-A37672854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6F4BB-F1DF-EE4E-8E1F-B6A6DDA57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3105D4-FEC0-8149-8167-F0EA205845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3D019-1C77-A14D-BBEC-795E6049B7A2}"/>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6" name="Footer Placeholder 5">
            <a:extLst>
              <a:ext uri="{FF2B5EF4-FFF2-40B4-BE49-F238E27FC236}">
                <a16:creationId xmlns:a16="http://schemas.microsoft.com/office/drawing/2014/main" id="{7273955E-8412-0245-884B-4C5384213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1E9FA-D858-8C48-9B16-DBEA993A6952}"/>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1144719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FEA0-3D9C-EC43-BD85-C9A9F0A171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66F2DF-1801-1C43-B27F-FC0847CE9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7B5DA8-A042-8548-9716-8FA3F5BEB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05731-3903-BF40-BDB4-FCDBD0BB8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8ABA5-97A5-E743-848F-44989232F5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AADB4-59E6-4744-A06A-F9845BC3F647}"/>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8" name="Footer Placeholder 7">
            <a:extLst>
              <a:ext uri="{FF2B5EF4-FFF2-40B4-BE49-F238E27FC236}">
                <a16:creationId xmlns:a16="http://schemas.microsoft.com/office/drawing/2014/main" id="{D8939CFD-14C9-4040-99DB-C099E147A1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F0B8A-1D9C-3C4C-98C6-6BE0E9FBE44F}"/>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1637007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4F3B34-7E95-8A43-A6BD-EC390B4344B1}"/>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3" name="Footer Placeholder 2">
            <a:extLst>
              <a:ext uri="{FF2B5EF4-FFF2-40B4-BE49-F238E27FC236}">
                <a16:creationId xmlns:a16="http://schemas.microsoft.com/office/drawing/2014/main" id="{04550A8A-1467-E441-A816-06C1633960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265AFF-FCF3-A243-9DEC-7814074B985D}"/>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19596210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FDDA-F8A3-1249-96BD-4D43B1EC6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E018C0-B172-8F4D-84A3-84C15CD2AE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6ECF2-D41F-F542-9BA0-2E21B2FC1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890C0-24A7-DA43-8192-64B7870A8C9B}"/>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6" name="Footer Placeholder 5">
            <a:extLst>
              <a:ext uri="{FF2B5EF4-FFF2-40B4-BE49-F238E27FC236}">
                <a16:creationId xmlns:a16="http://schemas.microsoft.com/office/drawing/2014/main" id="{8D4CC09C-00C1-4D49-A65C-5194D5CF2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24E13-5311-7F49-A939-D2E7EB34374C}"/>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388595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C3AC-E4AB-BF4E-B432-8C0B9A077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B062C-7CDB-294B-ADBC-1E74B26954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87A33-4C60-BF4E-9FFE-2D11E44D4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2614C-1BB9-884F-BB20-77746EFDAC48}"/>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6" name="Footer Placeholder 5">
            <a:extLst>
              <a:ext uri="{FF2B5EF4-FFF2-40B4-BE49-F238E27FC236}">
                <a16:creationId xmlns:a16="http://schemas.microsoft.com/office/drawing/2014/main" id="{36B3EBCC-C0EC-E249-AC49-6B8EE8BB0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504C2-3768-EB4A-A09F-AFFC3D40EBC5}"/>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2320758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270A-06D8-E143-BDB7-6F3D0D708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410DCD-27F8-C74E-925B-B29F89EAA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EFE8F-D37A-584B-94F8-473B6ECA9FC5}"/>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5" name="Footer Placeholder 4">
            <a:extLst>
              <a:ext uri="{FF2B5EF4-FFF2-40B4-BE49-F238E27FC236}">
                <a16:creationId xmlns:a16="http://schemas.microsoft.com/office/drawing/2014/main" id="{76C83EB7-8E43-6C40-B2CD-4F2962E7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56495-C5F0-E94B-989D-8D19C33FD0F0}"/>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3860357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C4623-C18C-C244-BCF0-66E54BC7D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D5724E-DFE8-8B46-A5AA-C0F8C6B67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6F56E-5461-114A-AF01-8C26A8C79F4E}"/>
              </a:ext>
            </a:extLst>
          </p:cNvPr>
          <p:cNvSpPr>
            <a:spLocks noGrp="1"/>
          </p:cNvSpPr>
          <p:nvPr>
            <p:ph type="dt" sz="half" idx="10"/>
          </p:nvPr>
        </p:nvSpPr>
        <p:spPr/>
        <p:txBody>
          <a:bodyPr/>
          <a:lstStyle/>
          <a:p>
            <a:fld id="{A118D8F4-1228-CC4C-9711-4D7C9F23E824}" type="datetimeFigureOut">
              <a:rPr lang="en-US" smtClean="0"/>
              <a:t>6/24/25</a:t>
            </a:fld>
            <a:endParaRPr lang="en-US"/>
          </a:p>
        </p:txBody>
      </p:sp>
      <p:sp>
        <p:nvSpPr>
          <p:cNvPr id="5" name="Footer Placeholder 4">
            <a:extLst>
              <a:ext uri="{FF2B5EF4-FFF2-40B4-BE49-F238E27FC236}">
                <a16:creationId xmlns:a16="http://schemas.microsoft.com/office/drawing/2014/main" id="{4B55ACA3-A945-0C42-8434-7A232CFA0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31DA7-559E-5A4F-A90A-19BD85BE0F67}"/>
              </a:ext>
            </a:extLst>
          </p:cNvPr>
          <p:cNvSpPr>
            <a:spLocks noGrp="1"/>
          </p:cNvSpPr>
          <p:nvPr>
            <p:ph type="sldNum" sz="quarter" idx="12"/>
          </p:nvPr>
        </p:nvSpPr>
        <p:spPr/>
        <p:txBody>
          <a:bodyPr/>
          <a:lstStyle/>
          <a:p>
            <a:fld id="{1CA7B3A3-074A-6940-8C17-41CF80C47524}" type="slidenum">
              <a:rPr lang="en-US" smtClean="0"/>
              <a:t>‹#›</a:t>
            </a:fld>
            <a:endParaRPr lang="en-US"/>
          </a:p>
        </p:txBody>
      </p:sp>
    </p:spTree>
    <p:extLst>
      <p:ext uri="{BB962C8B-B14F-4D97-AF65-F5344CB8AC3E}">
        <p14:creationId xmlns:p14="http://schemas.microsoft.com/office/powerpoint/2010/main" val="23740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C236-1D38-24A0-F6B7-0AE3B5B45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17E89-8D8F-274A-922A-2E9E02AB3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FF985-3388-87F4-E7D1-BCBE8435A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15DA9-EE6D-88C8-5B53-8D5057CF0245}"/>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6" name="Footer Placeholder 5">
            <a:extLst>
              <a:ext uri="{FF2B5EF4-FFF2-40B4-BE49-F238E27FC236}">
                <a16:creationId xmlns:a16="http://schemas.microsoft.com/office/drawing/2014/main" id="{002DBC0C-98B2-98D1-C584-BB052390F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D24B2-47D6-2C27-B1C5-8462A6B97698}"/>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207289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269B-B613-82FF-E642-6E2636AC6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269CC-7DAA-8398-6492-6CFF14E01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416A66-DC58-2E71-5915-C9929572F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653C2-D9FA-B5DE-28ED-F7A0DCFBE186}"/>
              </a:ext>
            </a:extLst>
          </p:cNvPr>
          <p:cNvSpPr>
            <a:spLocks noGrp="1"/>
          </p:cNvSpPr>
          <p:nvPr>
            <p:ph type="dt" sz="half" idx="10"/>
          </p:nvPr>
        </p:nvSpPr>
        <p:spPr/>
        <p:txBody>
          <a:bodyPr/>
          <a:lstStyle/>
          <a:p>
            <a:fld id="{6F1DEDB7-AE74-8A4F-81EF-2877E8DA2D9B}" type="datetimeFigureOut">
              <a:rPr lang="en-US" smtClean="0"/>
              <a:t>6/24/25</a:t>
            </a:fld>
            <a:endParaRPr lang="en-US"/>
          </a:p>
        </p:txBody>
      </p:sp>
      <p:sp>
        <p:nvSpPr>
          <p:cNvPr id="6" name="Footer Placeholder 5">
            <a:extLst>
              <a:ext uri="{FF2B5EF4-FFF2-40B4-BE49-F238E27FC236}">
                <a16:creationId xmlns:a16="http://schemas.microsoft.com/office/drawing/2014/main" id="{F8964A50-0AAC-91BF-B807-862DDD100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683CC-CACD-2896-111D-6BDE68C2E61D}"/>
              </a:ext>
            </a:extLst>
          </p:cNvPr>
          <p:cNvSpPr>
            <a:spLocks noGrp="1"/>
          </p:cNvSpPr>
          <p:nvPr>
            <p:ph type="sldNum" sz="quarter" idx="12"/>
          </p:nvPr>
        </p:nvSpPr>
        <p:spPr/>
        <p:txBody>
          <a:bodyPr/>
          <a:lstStyle/>
          <a:p>
            <a:fld id="{19CD176F-E9A9-CB47-AA0F-ED021EC1346A}" type="slidenum">
              <a:rPr lang="en-US" smtClean="0"/>
              <a:t>‹#›</a:t>
            </a:fld>
            <a:endParaRPr lang="en-US"/>
          </a:p>
        </p:txBody>
      </p:sp>
    </p:spTree>
    <p:extLst>
      <p:ext uri="{BB962C8B-B14F-4D97-AF65-F5344CB8AC3E}">
        <p14:creationId xmlns:p14="http://schemas.microsoft.com/office/powerpoint/2010/main" val="185477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3.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EEC1-4412-156B-AE07-C4A207FCE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1FF59-AAA7-5E5E-CEF6-21B18D5B4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D8AB3-F8DF-0C5D-243D-9786258C1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DEDB7-AE74-8A4F-81EF-2877E8DA2D9B}" type="datetimeFigureOut">
              <a:rPr lang="en-US" smtClean="0"/>
              <a:t>6/24/25</a:t>
            </a:fld>
            <a:endParaRPr lang="en-US"/>
          </a:p>
        </p:txBody>
      </p:sp>
      <p:sp>
        <p:nvSpPr>
          <p:cNvPr id="5" name="Footer Placeholder 4">
            <a:extLst>
              <a:ext uri="{FF2B5EF4-FFF2-40B4-BE49-F238E27FC236}">
                <a16:creationId xmlns:a16="http://schemas.microsoft.com/office/drawing/2014/main" id="{65B53C63-97EC-F090-7544-300B6F5B6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74416A-4C12-B4E8-CADD-A55BAFF20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D176F-E9A9-CB47-AA0F-ED021EC1346A}" type="slidenum">
              <a:rPr lang="en-US" smtClean="0"/>
              <a:t>‹#›</a:t>
            </a:fld>
            <a:endParaRPr lang="en-US"/>
          </a:p>
        </p:txBody>
      </p:sp>
    </p:spTree>
    <p:extLst>
      <p:ext uri="{BB962C8B-B14F-4D97-AF65-F5344CB8AC3E}">
        <p14:creationId xmlns:p14="http://schemas.microsoft.com/office/powerpoint/2010/main" val="145439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790826-9824-226B-93BA-78796E11D86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E7C2BAD-F780-4A88-BD80-6CA396FC9FF4}"/>
              </a:ext>
            </a:extLst>
          </p:cNvPr>
          <p:cNvSpPr>
            <a:spLocks noGrp="1"/>
          </p:cNvSpPr>
          <p:nvPr>
            <p:ph type="title"/>
          </p:nvPr>
        </p:nvSpPr>
        <p:spPr>
          <a:xfrm>
            <a:off x="457200" y="457199"/>
            <a:ext cx="11277600" cy="8382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8">
            <a:extLst>
              <a:ext uri="{FF2B5EF4-FFF2-40B4-BE49-F238E27FC236}">
                <a16:creationId xmlns:a16="http://schemas.microsoft.com/office/drawing/2014/main" id="{80F216F9-1819-C88F-2802-1616DA5A2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869661"/>
      </p:ext>
    </p:extLst>
  </p:cSld>
  <p:clrMap bg1="lt1" tx1="dk1" bg2="lt2" tx2="dk2" accent1="accent1" accent2="accent2" accent3="accent3" accent4="accent4" accent5="accent5" accent6="accent6" hlink="hlink" folHlink="folHlink"/>
  <p:sldLayoutIdLst>
    <p:sldLayoutId id="2147483726" r:id="rId1"/>
    <p:sldLayoutId id="2147483765" r:id="rId2"/>
    <p:sldLayoutId id="2147483745" r:id="rId3"/>
    <p:sldLayoutId id="2147483711" r:id="rId4"/>
    <p:sldLayoutId id="2147483731" r:id="rId5"/>
    <p:sldLayoutId id="2147483732" r:id="rId6"/>
    <p:sldLayoutId id="2147483712" r:id="rId7"/>
    <p:sldLayoutId id="2147483733" r:id="rId8"/>
    <p:sldLayoutId id="2147483718" r:id="rId9"/>
    <p:sldLayoutId id="2147483734" r:id="rId10"/>
    <p:sldLayoutId id="2147483715" r:id="rId11"/>
    <p:sldLayoutId id="2147483739" r:id="rId12"/>
    <p:sldLayoutId id="2147483736" r:id="rId13"/>
    <p:sldLayoutId id="2147483740" r:id="rId14"/>
    <p:sldLayoutId id="2147483735" r:id="rId15"/>
    <p:sldLayoutId id="2147483737" r:id="rId16"/>
    <p:sldLayoutId id="2147483738" r:id="rId17"/>
    <p:sldLayoutId id="2147483728" r:id="rId18"/>
    <p:sldLayoutId id="2147483742" r:id="rId19"/>
    <p:sldLayoutId id="2147483744" r:id="rId20"/>
    <p:sldLayoutId id="2147483743" r:id="rId21"/>
    <p:sldLayoutId id="2147483729" r:id="rId22"/>
    <p:sldLayoutId id="2147483746" r:id="rId23"/>
    <p:sldLayoutId id="2147483747" r:id="rId24"/>
    <p:sldLayoutId id="2147483699" r:id="rId25"/>
    <p:sldLayoutId id="2147483748" r:id="rId26"/>
    <p:sldLayoutId id="2147483692" r:id="rId27"/>
    <p:sldLayoutId id="2147483694" r:id="rId28"/>
    <p:sldLayoutId id="2147483698" r:id="rId29"/>
    <p:sldLayoutId id="2147483749" r:id="rId30"/>
    <p:sldLayoutId id="2147483750" r:id="rId31"/>
    <p:sldLayoutId id="2147483751" r:id="rId32"/>
    <p:sldLayoutId id="2147483752" r:id="rId33"/>
    <p:sldLayoutId id="2147483753" r:id="rId34"/>
    <p:sldLayoutId id="2147483763" r:id="rId35"/>
    <p:sldLayoutId id="2147483716" r:id="rId36"/>
    <p:sldLayoutId id="2147483757" r:id="rId37"/>
    <p:sldLayoutId id="2147483756" r:id="rId38"/>
    <p:sldLayoutId id="2147483758" r:id="rId39"/>
    <p:sldLayoutId id="2147483672" r:id="rId40"/>
    <p:sldLayoutId id="2147483755" r:id="rId41"/>
    <p:sldLayoutId id="2147483762" r:id="rId42"/>
    <p:sldLayoutId id="2147483707" r:id="rId43"/>
    <p:sldLayoutId id="2147483706" r:id="rId44"/>
    <p:sldLayoutId id="2147483759" r:id="rId45"/>
    <p:sldLayoutId id="2147483708" r:id="rId46"/>
    <p:sldLayoutId id="2147483709" r:id="rId47"/>
    <p:sldLayoutId id="2147483760" r:id="rId48"/>
    <p:sldLayoutId id="2147483703" r:id="rId49"/>
    <p:sldLayoutId id="2147483761" r:id="rId50"/>
    <p:sldLayoutId id="2147483766" r:id="rId51"/>
    <p:sldLayoutId id="2147483980" r:id="rId52"/>
  </p:sldLayoutIdLst>
  <p:txStyles>
    <p:titleStyle>
      <a:lvl1pPr algn="l" defTabSz="914400" rtl="0" eaLnBrk="1" latinLnBrk="0" hangingPunct="1">
        <a:lnSpc>
          <a:spcPct val="90000"/>
        </a:lnSpc>
        <a:spcBef>
          <a:spcPct val="0"/>
        </a:spcBef>
        <a:buNone/>
        <a:defRPr sz="4000" kern="1200">
          <a:solidFill>
            <a:schemeClr val="tx1"/>
          </a:solidFill>
          <a:latin typeface="Karla Medium" panose="020B00040305030300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AF3FB9-BA82-5E4C-BB47-DF00254654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CD15-298A-C748-822E-97505B1169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E533A-E8D3-3743-A609-760823873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8D8F4-1228-CC4C-9711-4D7C9F23E824}" type="datetimeFigureOut">
              <a:rPr lang="en-US" smtClean="0"/>
              <a:t>6/24/25</a:t>
            </a:fld>
            <a:endParaRPr lang="en-US"/>
          </a:p>
        </p:txBody>
      </p:sp>
      <p:sp>
        <p:nvSpPr>
          <p:cNvPr id="5" name="Footer Placeholder 4">
            <a:extLst>
              <a:ext uri="{FF2B5EF4-FFF2-40B4-BE49-F238E27FC236}">
                <a16:creationId xmlns:a16="http://schemas.microsoft.com/office/drawing/2014/main" id="{4937C9F3-7618-BD4E-84CB-01ED41B3C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5764A7-1A0D-204F-A910-84156E9C3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7B3A3-074A-6940-8C17-41CF80C47524}" type="slidenum">
              <a:rPr lang="en-US" smtClean="0"/>
              <a:t>‹#›</a:t>
            </a:fld>
            <a:endParaRPr lang="en-US"/>
          </a:p>
        </p:txBody>
      </p:sp>
    </p:spTree>
    <p:extLst>
      <p:ext uri="{BB962C8B-B14F-4D97-AF65-F5344CB8AC3E}">
        <p14:creationId xmlns:p14="http://schemas.microsoft.com/office/powerpoint/2010/main" val="8484692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6.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E0430D-72B9-D741-2354-D1A8D8B2DCA9}"/>
              </a:ext>
            </a:extLst>
          </p:cNvPr>
          <p:cNvSpPr/>
          <p:nvPr/>
        </p:nvSpPr>
        <p:spPr>
          <a:xfrm>
            <a:off x="10614454" y="98854"/>
            <a:ext cx="1577546" cy="494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34F870-7613-C0C8-FF12-7EF8F2E15742}"/>
              </a:ext>
            </a:extLst>
          </p:cNvPr>
          <p:cNvSpPr/>
          <p:nvPr/>
        </p:nvSpPr>
        <p:spPr>
          <a:xfrm>
            <a:off x="1085917" y="-17362"/>
            <a:ext cx="11106083" cy="6892724"/>
          </a:xfrm>
          <a:prstGeom prst="rect">
            <a:avLst/>
          </a:prstGeom>
          <a:solidFill>
            <a:schemeClr val="bg2">
              <a:alpha val="59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85F51547-CC27-93B4-6012-35B8CD9EA135}"/>
              </a:ext>
            </a:extLst>
          </p:cNvPr>
          <p:cNvSpPr/>
          <p:nvPr/>
        </p:nvSpPr>
        <p:spPr>
          <a:xfrm rot="10800000">
            <a:off x="0" y="0"/>
            <a:ext cx="8004629" cy="6861767"/>
          </a:xfrm>
          <a:custGeom>
            <a:avLst/>
            <a:gdLst>
              <a:gd name="connsiteX0" fmla="*/ 8000235 w 8000235"/>
              <a:gd name="connsiteY0" fmla="*/ 6858000 h 6858000"/>
              <a:gd name="connsiteX1" fmla="*/ 6857999 w 8000235"/>
              <a:gd name="connsiteY1" fmla="*/ 6858000 h 6858000"/>
              <a:gd name="connsiteX2" fmla="*/ 0 w 8000235"/>
              <a:gd name="connsiteY2" fmla="*/ 0 h 6858000"/>
              <a:gd name="connsiteX3" fmla="*/ 8000235 w 8000235"/>
              <a:gd name="connsiteY3" fmla="*/ 0 h 6858000"/>
            </a:gdLst>
            <a:ahLst/>
            <a:cxnLst>
              <a:cxn ang="0">
                <a:pos x="connsiteX0" y="connsiteY0"/>
              </a:cxn>
              <a:cxn ang="0">
                <a:pos x="connsiteX1" y="connsiteY1"/>
              </a:cxn>
              <a:cxn ang="0">
                <a:pos x="connsiteX2" y="connsiteY2"/>
              </a:cxn>
              <a:cxn ang="0">
                <a:pos x="connsiteX3" y="connsiteY3"/>
              </a:cxn>
            </a:cxnLst>
            <a:rect l="l" t="t" r="r" b="b"/>
            <a:pathLst>
              <a:path w="8000235" h="6858000">
                <a:moveTo>
                  <a:pt x="8000235" y="6858000"/>
                </a:moveTo>
                <a:lnTo>
                  <a:pt x="6857999" y="6858000"/>
                </a:lnTo>
                <a:lnTo>
                  <a:pt x="0" y="0"/>
                </a:lnTo>
                <a:lnTo>
                  <a:pt x="8000235" y="0"/>
                </a:lnTo>
                <a:close/>
              </a:path>
            </a:pathLst>
          </a:custGeom>
          <a:gradFill>
            <a:gsLst>
              <a:gs pos="0">
                <a:srgbClr val="061622"/>
              </a:gs>
              <a:gs pos="100000">
                <a:schemeClr val="tx1"/>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 Placeholder 1">
            <a:extLst>
              <a:ext uri="{FF2B5EF4-FFF2-40B4-BE49-F238E27FC236}">
                <a16:creationId xmlns:a16="http://schemas.microsoft.com/office/drawing/2014/main" id="{3A6748D3-BD3B-C525-0836-798E683E7913}"/>
              </a:ext>
            </a:extLst>
          </p:cNvPr>
          <p:cNvSpPr>
            <a:spLocks noGrp="1"/>
          </p:cNvSpPr>
          <p:nvPr>
            <p:ph type="body" sz="quarter" idx="16"/>
          </p:nvPr>
        </p:nvSpPr>
        <p:spPr>
          <a:xfrm>
            <a:off x="513415" y="3429000"/>
            <a:ext cx="4801916" cy="1952912"/>
          </a:xfrm>
        </p:spPr>
        <p:txBody>
          <a:bodyPr/>
          <a:lstStyle/>
          <a:p>
            <a:pPr>
              <a:lnSpc>
                <a:spcPct val="100000"/>
              </a:lnSpc>
              <a:spcBef>
                <a:spcPts val="0"/>
              </a:spcBef>
            </a:pPr>
            <a:r>
              <a:rPr lang="en-US" i="1" cap="none" spc="100">
                <a:solidFill>
                  <a:schemeClr val="bg1"/>
                </a:solidFill>
                <a:latin typeface="Karla Medium"/>
              </a:rPr>
              <a:t>Perspectives </a:t>
            </a:r>
            <a:br>
              <a:rPr lang="en-US" i="1" cap="none" spc="100">
                <a:solidFill>
                  <a:schemeClr val="bg1"/>
                </a:solidFill>
                <a:latin typeface="Karla Medium"/>
              </a:rPr>
            </a:br>
            <a:r>
              <a:rPr lang="en-US" i="1" cap="none" spc="100">
                <a:solidFill>
                  <a:schemeClr val="bg1"/>
                </a:solidFill>
                <a:latin typeface="Karla Medium"/>
              </a:rPr>
              <a:t>on Philanthropy,</a:t>
            </a:r>
          </a:p>
          <a:p>
            <a:pPr>
              <a:lnSpc>
                <a:spcPct val="100000"/>
              </a:lnSpc>
              <a:spcBef>
                <a:spcPts val="0"/>
              </a:spcBef>
            </a:pPr>
            <a:r>
              <a:rPr lang="en-US" cap="none" spc="100">
                <a:solidFill>
                  <a:schemeClr val="bg1"/>
                </a:solidFill>
                <a:latin typeface="Karla Medium"/>
              </a:rPr>
              <a:t>Giving USA</a:t>
            </a:r>
          </a:p>
        </p:txBody>
      </p:sp>
      <p:pic>
        <p:nvPicPr>
          <p:cNvPr id="12" name="Picture 11" descr="A picture containing graphics, font, graphic design, logo&#10;&#10;Description automatically generated">
            <a:extLst>
              <a:ext uri="{FF2B5EF4-FFF2-40B4-BE49-F238E27FC236}">
                <a16:creationId xmlns:a16="http://schemas.microsoft.com/office/drawing/2014/main" id="{5BE22711-532B-6ED4-E8D3-71080BE85680}"/>
              </a:ext>
            </a:extLst>
          </p:cNvPr>
          <p:cNvPicPr>
            <a:picLocks noChangeAspect="1"/>
          </p:cNvPicPr>
          <p:nvPr/>
        </p:nvPicPr>
        <p:blipFill>
          <a:blip r:embed="rId3"/>
          <a:stretch>
            <a:fillRect/>
          </a:stretch>
        </p:blipFill>
        <p:spPr>
          <a:xfrm>
            <a:off x="8108553" y="5525896"/>
            <a:ext cx="1020050" cy="591702"/>
          </a:xfrm>
          <a:prstGeom prst="rect">
            <a:avLst/>
          </a:prstGeom>
        </p:spPr>
      </p:pic>
      <p:sp>
        <p:nvSpPr>
          <p:cNvPr id="22" name="Text Placeholder 1">
            <a:extLst>
              <a:ext uri="{FF2B5EF4-FFF2-40B4-BE49-F238E27FC236}">
                <a16:creationId xmlns:a16="http://schemas.microsoft.com/office/drawing/2014/main" id="{753225BD-F295-4349-71D1-B0EB7A5807BF}"/>
              </a:ext>
            </a:extLst>
          </p:cNvPr>
          <p:cNvSpPr txBox="1">
            <a:spLocks/>
          </p:cNvSpPr>
          <p:nvPr/>
        </p:nvSpPr>
        <p:spPr>
          <a:xfrm>
            <a:off x="513415" y="5741238"/>
            <a:ext cx="4801916" cy="3763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cap="all" spc="200" baseline="0">
                <a:solidFill>
                  <a:srgbClr val="254A5D"/>
                </a:solidFill>
                <a:latin typeface="Karla Medium" panose="020B00040305030300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kern="1200" cap="all" spc="200" baseline="0">
                <a:solidFill>
                  <a:srgbClr val="254A5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kern="1200" cap="all" spc="200" baseline="0">
                <a:solidFill>
                  <a:srgbClr val="254A5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kern="1200" cap="all" spc="200" baseline="0">
                <a:solidFill>
                  <a:srgbClr val="254A5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kern="1200" cap="all" spc="200" baseline="0">
                <a:solidFill>
                  <a:srgbClr val="254A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cap="none" spc="150">
                <a:solidFill>
                  <a:schemeClr val="accent3"/>
                </a:solidFill>
                <a:latin typeface="Karla Medium"/>
              </a:rPr>
              <a:t>JUNE 24, 2025</a:t>
            </a:r>
          </a:p>
        </p:txBody>
      </p:sp>
      <p:pic>
        <p:nvPicPr>
          <p:cNvPr id="13" name="Picture 12" descr="A red square with white letters on it&#10;&#10;Description automatically generated">
            <a:extLst>
              <a:ext uri="{FF2B5EF4-FFF2-40B4-BE49-F238E27FC236}">
                <a16:creationId xmlns:a16="http://schemas.microsoft.com/office/drawing/2014/main" id="{98D470F9-E8B6-215E-20C5-15D57EF5938D}"/>
              </a:ext>
            </a:extLst>
          </p:cNvPr>
          <p:cNvPicPr>
            <a:picLocks noChangeAspect="1"/>
          </p:cNvPicPr>
          <p:nvPr/>
        </p:nvPicPr>
        <p:blipFill>
          <a:blip r:embed="rId4"/>
          <a:stretch>
            <a:fillRect/>
          </a:stretch>
        </p:blipFill>
        <p:spPr>
          <a:xfrm>
            <a:off x="9634245" y="5400631"/>
            <a:ext cx="1681309" cy="716967"/>
          </a:xfrm>
          <a:prstGeom prst="rect">
            <a:avLst/>
          </a:prstGeom>
        </p:spPr>
      </p:pic>
      <p:cxnSp>
        <p:nvCxnSpPr>
          <p:cNvPr id="16" name="Straight Connector 15">
            <a:extLst>
              <a:ext uri="{FF2B5EF4-FFF2-40B4-BE49-F238E27FC236}">
                <a16:creationId xmlns:a16="http://schemas.microsoft.com/office/drawing/2014/main" id="{642FFBCF-2422-1755-06D6-267D466B445A}"/>
              </a:ext>
            </a:extLst>
          </p:cNvPr>
          <p:cNvCxnSpPr>
            <a:cxnSpLocks/>
          </p:cNvCxnSpPr>
          <p:nvPr/>
        </p:nvCxnSpPr>
        <p:spPr>
          <a:xfrm>
            <a:off x="699485" y="0"/>
            <a:ext cx="6861768" cy="6861768"/>
          </a:xfrm>
          <a:prstGeom prst="line">
            <a:avLst/>
          </a:prstGeom>
          <a:ln w="31750"/>
        </p:spPr>
        <p:style>
          <a:lnRef idx="3">
            <a:schemeClr val="accent3"/>
          </a:lnRef>
          <a:fillRef idx="0">
            <a:schemeClr val="accent3"/>
          </a:fillRef>
          <a:effectRef idx="2">
            <a:schemeClr val="accent3"/>
          </a:effectRef>
          <a:fontRef idx="minor">
            <a:schemeClr val="tx1"/>
          </a:fontRef>
        </p:style>
      </p:cxnSp>
      <p:pic>
        <p:nvPicPr>
          <p:cNvPr id="3" name="Picture 2" descr="A stack of books with text on them&#10;&#10;AI-generated content may be incorrect.">
            <a:extLst>
              <a:ext uri="{FF2B5EF4-FFF2-40B4-BE49-F238E27FC236}">
                <a16:creationId xmlns:a16="http://schemas.microsoft.com/office/drawing/2014/main" id="{551B1527-F245-BCED-E62A-00EA8CA608CF}"/>
              </a:ext>
            </a:extLst>
          </p:cNvPr>
          <p:cNvPicPr>
            <a:picLocks noChangeAspect="1"/>
          </p:cNvPicPr>
          <p:nvPr/>
        </p:nvPicPr>
        <p:blipFill>
          <a:blip r:embed="rId5"/>
          <a:stretch>
            <a:fillRect/>
          </a:stretch>
        </p:blipFill>
        <p:spPr>
          <a:xfrm>
            <a:off x="5200808" y="-406645"/>
            <a:ext cx="6892725" cy="6892725"/>
          </a:xfrm>
          <a:prstGeom prst="rect">
            <a:avLst/>
          </a:prstGeom>
        </p:spPr>
      </p:pic>
    </p:spTree>
    <p:extLst>
      <p:ext uri="{BB962C8B-B14F-4D97-AF65-F5344CB8AC3E}">
        <p14:creationId xmlns:p14="http://schemas.microsoft.com/office/powerpoint/2010/main" val="452379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DC4C0-7DFC-6C9D-A7DA-AFC34CC6CE1C}"/>
              </a:ext>
            </a:extLst>
          </p:cNvPr>
          <p:cNvSpPr txBox="1">
            <a:spLocks/>
          </p:cNvSpPr>
          <p:nvPr/>
        </p:nvSpPr>
        <p:spPr>
          <a:xfrm>
            <a:off x="228600" y="2438400"/>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Georgia" panose="02040502050405020303" pitchFamily="18" charset="0"/>
                <a:ea typeface="+mj-ea"/>
                <a:cs typeface="+mj-cs"/>
              </a:rPr>
              <a:t>UNDERSTANDING THE GIVING ENVIRONMENT</a:t>
            </a:r>
          </a:p>
        </p:txBody>
      </p:sp>
    </p:spTree>
    <p:extLst>
      <p:ext uri="{BB962C8B-B14F-4D97-AF65-F5344CB8AC3E}">
        <p14:creationId xmlns:p14="http://schemas.microsoft.com/office/powerpoint/2010/main" val="4106125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907512C-D732-17F6-849C-BBF9D1C4B810}"/>
              </a:ext>
            </a:extLst>
          </p:cNvPr>
          <p:cNvSpPr>
            <a:spLocks noGrp="1"/>
          </p:cNvSpPr>
          <p:nvPr>
            <p:ph type="title"/>
          </p:nvPr>
        </p:nvSpPr>
        <p:spPr>
          <a:xfrm>
            <a:off x="273261" y="441752"/>
            <a:ext cx="10515600" cy="789907"/>
          </a:xfrm>
        </p:spPr>
        <p:txBody>
          <a:bodyPr>
            <a:noAutofit/>
          </a:bodyPr>
          <a:lstStyle/>
          <a:p>
            <a:r>
              <a:rPr lang="en-US" sz="3000">
                <a:solidFill>
                  <a:schemeClr val="tx1"/>
                </a:solidFill>
              </a:rPr>
              <a:t>2. </a:t>
            </a:r>
            <a:r>
              <a:rPr lang="en-US" sz="3000">
                <a:solidFill>
                  <a:schemeClr val="tx1"/>
                </a:solidFill>
                <a:effectLst>
                  <a:outerShdw blurRad="38100" dist="38100" dir="2700000" algn="tl">
                    <a:srgbClr val="000000">
                      <a:alpha val="43137"/>
                    </a:srgbClr>
                  </a:outerShdw>
                </a:effectLst>
              </a:rPr>
              <a:t>Total giving growth in 2024 reflects long-run average</a:t>
            </a:r>
            <a:endParaRPr lang="en-US" sz="3000">
              <a:solidFill>
                <a:schemeClr val="tx1"/>
              </a:solidFill>
            </a:endParaRPr>
          </a:p>
        </p:txBody>
      </p:sp>
      <p:sp>
        <p:nvSpPr>
          <p:cNvPr id="4" name="TextBox 3">
            <a:extLst>
              <a:ext uri="{FF2B5EF4-FFF2-40B4-BE49-F238E27FC236}">
                <a16:creationId xmlns:a16="http://schemas.microsoft.com/office/drawing/2014/main" id="{F9F6BDCC-7ACC-B633-0BA9-A24C388C0036}"/>
              </a:ext>
            </a:extLst>
          </p:cNvPr>
          <p:cNvSpPr txBox="1"/>
          <p:nvPr/>
        </p:nvSpPr>
        <p:spPr>
          <a:xfrm>
            <a:off x="273260" y="1905506"/>
            <a:ext cx="4222539"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Total giving grew at rates similar to 40-year average growth of giving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The financial markets had a strong year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while most other economic indicators grew at a healthy 2-3% rate after adjusting for inflation</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A solid economy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on stable footing likely contributed to the growth in giving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Financial security linked to giving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2C5F69FB-842F-B1FE-DD4C-EE8DEA626678}"/>
              </a:ext>
            </a:extLst>
          </p:cNvPr>
          <p:cNvGraphicFramePr>
            <a:graphicFrameLocks/>
          </p:cNvGraphicFramePr>
          <p:nvPr/>
        </p:nvGraphicFramePr>
        <p:xfrm>
          <a:off x="4495800" y="1574119"/>
          <a:ext cx="6068786" cy="4630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2524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C056458-0CDE-4DE0-F682-8E8D5793A9A0}"/>
              </a:ext>
            </a:extLst>
          </p:cNvPr>
          <p:cNvSpPr>
            <a:spLocks noGrp="1"/>
          </p:cNvSpPr>
          <p:nvPr>
            <p:ph type="title"/>
          </p:nvPr>
        </p:nvSpPr>
        <p:spPr>
          <a:xfrm>
            <a:off x="273261" y="441752"/>
            <a:ext cx="10515600" cy="789907"/>
          </a:xfrm>
          <a:effectLst/>
        </p:spPr>
        <p:txBody>
          <a:bodyPr>
            <a:normAutofit/>
          </a:bodyPr>
          <a:lstStyle/>
          <a:p>
            <a:r>
              <a:rPr lang="en-US" sz="3000">
                <a:solidFill>
                  <a:schemeClr val="tx1"/>
                </a:solidFill>
              </a:rPr>
              <a:t>3. Individuals remain large majority of giving</a:t>
            </a:r>
          </a:p>
        </p:txBody>
      </p:sp>
      <p:sp>
        <p:nvSpPr>
          <p:cNvPr id="4" name="TextBox 3">
            <a:extLst>
              <a:ext uri="{FF2B5EF4-FFF2-40B4-BE49-F238E27FC236}">
                <a16:creationId xmlns:a16="http://schemas.microsoft.com/office/drawing/2014/main" id="{9868FDA0-E9B2-CE8E-974D-2CDD05F22A57}"/>
              </a:ext>
            </a:extLst>
          </p:cNvPr>
          <p:cNvSpPr txBox="1"/>
          <p:nvPr/>
        </p:nvSpPr>
        <p:spPr>
          <a:xfrm>
            <a:off x="117397" y="2224685"/>
            <a:ext cx="573268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Giving by individuals was 66% of overall giving in 2024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This is a decrease from ten years ago, but still a sizable majority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Corporate giving has pushed up to 7% of total giving, as high as it has ever been in the past 40 years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Corporate giving is still the smallest share of our tracked sources</a:t>
            </a:r>
          </a:p>
        </p:txBody>
      </p:sp>
      <p:graphicFrame>
        <p:nvGraphicFramePr>
          <p:cNvPr id="5" name="Chart 4">
            <a:extLst>
              <a:ext uri="{FF2B5EF4-FFF2-40B4-BE49-F238E27FC236}">
                <a16:creationId xmlns:a16="http://schemas.microsoft.com/office/drawing/2014/main" id="{BC992872-6A66-D03B-66C6-BA308EF612F5}"/>
              </a:ext>
            </a:extLst>
          </p:cNvPr>
          <p:cNvGraphicFramePr>
            <a:graphicFrameLocks/>
          </p:cNvGraphicFramePr>
          <p:nvPr/>
        </p:nvGraphicFramePr>
        <p:xfrm>
          <a:off x="4559980" y="1524000"/>
          <a:ext cx="6388327" cy="48922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0152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6A7FF-30AF-41B4-8179-550A63ACD2BF}"/>
              </a:ext>
            </a:extLst>
          </p:cNvPr>
          <p:cNvPicPr>
            <a:picLocks noChangeAspect="1"/>
          </p:cNvPicPr>
          <p:nvPr/>
        </p:nvPicPr>
        <p:blipFill>
          <a:blip r:embed="rId3"/>
          <a:srcRect/>
          <a:stretch/>
        </p:blipFill>
        <p:spPr>
          <a:xfrm>
            <a:off x="1513097" y="336548"/>
            <a:ext cx="8926999" cy="5539316"/>
          </a:xfrm>
          <a:prstGeom prst="rect">
            <a:avLst/>
          </a:prstGeom>
        </p:spPr>
      </p:pic>
    </p:spTree>
    <p:extLst>
      <p:ext uri="{BB962C8B-B14F-4D97-AF65-F5344CB8AC3E}">
        <p14:creationId xmlns:p14="http://schemas.microsoft.com/office/powerpoint/2010/main" val="170334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D776D23-C93F-9E45-B9B3-E736C0949DDB}"/>
              </a:ext>
            </a:extLst>
          </p:cNvPr>
          <p:cNvSpPr>
            <a:spLocks noGrp="1"/>
          </p:cNvSpPr>
          <p:nvPr>
            <p:ph type="title"/>
          </p:nvPr>
        </p:nvSpPr>
        <p:spPr>
          <a:xfrm>
            <a:off x="273261" y="441752"/>
            <a:ext cx="10515600" cy="789907"/>
          </a:xfrm>
        </p:spPr>
        <p:txBody>
          <a:bodyPr>
            <a:normAutofit/>
          </a:bodyPr>
          <a:lstStyle/>
          <a:p>
            <a:r>
              <a:rPr lang="en-US" sz="3000">
                <a:solidFill>
                  <a:schemeClr val="tx1"/>
                </a:solidFill>
              </a:rPr>
              <a:t>4. Individual giving grew amid strong economy</a:t>
            </a:r>
          </a:p>
        </p:txBody>
      </p:sp>
      <p:sp>
        <p:nvSpPr>
          <p:cNvPr id="4" name="TextBox 3">
            <a:extLst>
              <a:ext uri="{FF2B5EF4-FFF2-40B4-BE49-F238E27FC236}">
                <a16:creationId xmlns:a16="http://schemas.microsoft.com/office/drawing/2014/main" id="{0879C267-E93C-856F-B615-DE96F51EF1B0}"/>
              </a:ext>
            </a:extLst>
          </p:cNvPr>
          <p:cNvSpPr txBox="1"/>
          <p:nvPr/>
        </p:nvSpPr>
        <p:spPr>
          <a:xfrm>
            <a:off x="273261" y="1509622"/>
            <a:ext cx="4800598"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Giving by individuals grew 8.2% in current dollars (5.1% adjusted for inflation)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Inflation, while still at around 3%, was lower than in previous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Consumer sentiment was up strongly from 2023, but still low historically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Mega giving was $11.72 billion this year, comparable to other recent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2C18F496-C7A8-98E6-7F18-284BAD9D8E7F}"/>
              </a:ext>
            </a:extLst>
          </p:cNvPr>
          <p:cNvGraphicFramePr>
            <a:graphicFrameLocks/>
          </p:cNvGraphicFramePr>
          <p:nvPr/>
        </p:nvGraphicFramePr>
        <p:xfrm>
          <a:off x="5289323" y="1755322"/>
          <a:ext cx="5658984" cy="4416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7934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D3AC5D4-7A31-F717-9A47-15C154FD547D}"/>
              </a:ext>
            </a:extLst>
          </p:cNvPr>
          <p:cNvSpPr>
            <a:spLocks noGrp="1"/>
          </p:cNvSpPr>
          <p:nvPr>
            <p:ph type="title"/>
          </p:nvPr>
        </p:nvSpPr>
        <p:spPr>
          <a:xfrm>
            <a:off x="273261" y="407002"/>
            <a:ext cx="10515600" cy="424575"/>
          </a:xfrm>
        </p:spPr>
        <p:txBody>
          <a:bodyPr>
            <a:noAutofit/>
          </a:bodyPr>
          <a:lstStyle/>
          <a:p>
            <a:r>
              <a:rPr lang="en-US" sz="3000">
                <a:solidFill>
                  <a:schemeClr val="tx1"/>
                </a:solidFill>
              </a:rPr>
              <a:t>5. Giving by foundations reached a current dollar high and</a:t>
            </a:r>
          </a:p>
        </p:txBody>
      </p:sp>
      <p:sp>
        <p:nvSpPr>
          <p:cNvPr id="4" name="TextBox 3">
            <a:extLst>
              <a:ext uri="{FF2B5EF4-FFF2-40B4-BE49-F238E27FC236}">
                <a16:creationId xmlns:a16="http://schemas.microsoft.com/office/drawing/2014/main" id="{A9355A02-EE28-5197-36F3-79FF5D5B6108}"/>
              </a:ext>
            </a:extLst>
          </p:cNvPr>
          <p:cNvSpPr txBox="1"/>
          <p:nvPr/>
        </p:nvSpPr>
        <p:spPr>
          <a:xfrm>
            <a:off x="273261" y="1552306"/>
            <a:ext cx="10749158"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Strong market performance in recent years has elevated foundation giving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Last three years have seen large and steady foundation giving</a:t>
            </a:r>
          </a:p>
        </p:txBody>
      </p:sp>
      <p:graphicFrame>
        <p:nvGraphicFramePr>
          <p:cNvPr id="5" name="Chart 4">
            <a:extLst>
              <a:ext uri="{FF2B5EF4-FFF2-40B4-BE49-F238E27FC236}">
                <a16:creationId xmlns:a16="http://schemas.microsoft.com/office/drawing/2014/main" id="{9ABB2D3E-55DA-E94B-D110-57B6E5F7C1DD}"/>
              </a:ext>
            </a:extLst>
          </p:cNvPr>
          <p:cNvGraphicFramePr>
            <a:graphicFrameLocks/>
          </p:cNvGraphicFramePr>
          <p:nvPr/>
        </p:nvGraphicFramePr>
        <p:xfrm>
          <a:off x="572285" y="2486435"/>
          <a:ext cx="10539308" cy="378373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5BBAB82D-7481-4329-F722-5419572C4C06}"/>
              </a:ext>
            </a:extLst>
          </p:cNvPr>
          <p:cNvPicPr>
            <a:picLocks noChangeAspect="1"/>
          </p:cNvPicPr>
          <p:nvPr/>
        </p:nvPicPr>
        <p:blipFill>
          <a:blip r:embed="rId3"/>
          <a:stretch>
            <a:fillRect/>
          </a:stretch>
        </p:blipFill>
        <p:spPr>
          <a:xfrm>
            <a:off x="3909527" y="5984421"/>
            <a:ext cx="3405659" cy="261256"/>
          </a:xfrm>
          <a:prstGeom prst="rect">
            <a:avLst/>
          </a:prstGeom>
        </p:spPr>
      </p:pic>
      <p:sp>
        <p:nvSpPr>
          <p:cNvPr id="2" name="Title 3">
            <a:extLst>
              <a:ext uri="{FF2B5EF4-FFF2-40B4-BE49-F238E27FC236}">
                <a16:creationId xmlns:a16="http://schemas.microsoft.com/office/drawing/2014/main" id="{B6C595BC-6369-9D9B-B721-DF7B4AA307E2}"/>
              </a:ext>
            </a:extLst>
          </p:cNvPr>
          <p:cNvSpPr txBox="1">
            <a:spLocks/>
          </p:cNvSpPr>
          <p:nvPr/>
        </p:nvSpPr>
        <p:spPr>
          <a:xfrm>
            <a:off x="716867" y="825444"/>
            <a:ext cx="10515600" cy="5313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exceeded $100 billion for the third consecutive year</a:t>
            </a:r>
          </a:p>
        </p:txBody>
      </p:sp>
    </p:spTree>
    <p:extLst>
      <p:ext uri="{BB962C8B-B14F-4D97-AF65-F5344CB8AC3E}">
        <p14:creationId xmlns:p14="http://schemas.microsoft.com/office/powerpoint/2010/main" val="1385162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76E62AB-F798-438C-8A93-FA7FE3BE9378}"/>
              </a:ext>
            </a:extLst>
          </p:cNvPr>
          <p:cNvSpPr>
            <a:spLocks noGrp="1"/>
          </p:cNvSpPr>
          <p:nvPr>
            <p:ph type="title"/>
          </p:nvPr>
        </p:nvSpPr>
        <p:spPr>
          <a:xfrm>
            <a:off x="290514" y="441753"/>
            <a:ext cx="10052558" cy="481274"/>
          </a:xfrm>
        </p:spPr>
        <p:txBody>
          <a:bodyPr>
            <a:noAutofit/>
          </a:bodyPr>
          <a:lstStyle/>
          <a:p>
            <a:r>
              <a:rPr lang="en-US" sz="3000">
                <a:solidFill>
                  <a:schemeClr val="tx1"/>
                </a:solidFill>
                <a:effectLst>
                  <a:outerShdw blurRad="38100" dist="38100" dir="2700000" algn="tl">
                    <a:srgbClr val="000000">
                      <a:alpha val="43137"/>
                    </a:srgbClr>
                  </a:outerShdw>
                </a:effectLst>
                <a:latin typeface="Georgia" panose="02040502050405020303" pitchFamily="18" charset="0"/>
              </a:rPr>
              <a:t>6. Strong GDP and profits helped corporations record a</a:t>
            </a:r>
            <a:endParaRPr lang="en-US" sz="3000">
              <a:solidFill>
                <a:schemeClr val="tx1"/>
              </a:solidFill>
            </a:endParaRPr>
          </a:p>
        </p:txBody>
      </p:sp>
      <p:sp>
        <p:nvSpPr>
          <p:cNvPr id="4" name="Rectangle 3">
            <a:extLst>
              <a:ext uri="{FF2B5EF4-FFF2-40B4-BE49-F238E27FC236}">
                <a16:creationId xmlns:a16="http://schemas.microsoft.com/office/drawing/2014/main" id="{9FE50D33-7DD5-7510-F25D-F83521A76D36}"/>
              </a:ext>
            </a:extLst>
          </p:cNvPr>
          <p:cNvSpPr/>
          <p:nvPr/>
        </p:nvSpPr>
        <p:spPr>
          <a:xfrm>
            <a:off x="249890" y="1742368"/>
            <a:ext cx="4158562" cy="563231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Corporate giving continues to show the strongest recent-term growth; the five- and ten-year annualized growth rates for corporate giving are the highest among all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Giving by corporations remains the smallest portion of total giving at 7%, though it saw the highest growth this year at 9.1% (6.0% when adjusted for inflation)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Giving by corporations held steady at 1.1% of pre-tax profits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D0E9AD39-D486-4663-4727-39DFE737AE5F}"/>
              </a:ext>
            </a:extLst>
          </p:cNvPr>
          <p:cNvGraphicFramePr>
            <a:graphicFrameLocks/>
          </p:cNvGraphicFramePr>
          <p:nvPr/>
        </p:nvGraphicFramePr>
        <p:xfrm>
          <a:off x="4408452" y="1742368"/>
          <a:ext cx="6351656" cy="399704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A165F60E-DFDF-91D6-BB1B-5E56A6AE95E5}"/>
              </a:ext>
            </a:extLst>
          </p:cNvPr>
          <p:cNvSpPr txBox="1">
            <a:spLocks/>
          </p:cNvSpPr>
          <p:nvPr/>
        </p:nvSpPr>
        <p:spPr>
          <a:xfrm>
            <a:off x="707550" y="923027"/>
            <a:ext cx="10052558" cy="4140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record high</a:t>
            </a:r>
          </a:p>
        </p:txBody>
      </p:sp>
    </p:spTree>
    <p:extLst>
      <p:ext uri="{BB962C8B-B14F-4D97-AF65-F5344CB8AC3E}">
        <p14:creationId xmlns:p14="http://schemas.microsoft.com/office/powerpoint/2010/main" val="22867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FEC77-D789-4588-8F8A-CB54EFFC4DFF}"/>
              </a:ext>
            </a:extLst>
          </p:cNvPr>
          <p:cNvPicPr>
            <a:picLocks noChangeAspect="1"/>
          </p:cNvPicPr>
          <p:nvPr/>
        </p:nvPicPr>
        <p:blipFill>
          <a:blip r:embed="rId3"/>
          <a:srcRect/>
          <a:stretch/>
        </p:blipFill>
        <p:spPr>
          <a:xfrm>
            <a:off x="1152895" y="251882"/>
            <a:ext cx="9222829" cy="5657850"/>
          </a:xfrm>
          <a:prstGeom prst="rect">
            <a:avLst/>
          </a:prstGeom>
        </p:spPr>
      </p:pic>
    </p:spTree>
    <p:extLst>
      <p:ext uri="{BB962C8B-B14F-4D97-AF65-F5344CB8AC3E}">
        <p14:creationId xmlns:p14="http://schemas.microsoft.com/office/powerpoint/2010/main" val="208178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9D0392F-750D-9397-CAA0-C2A11D147B27}"/>
              </a:ext>
            </a:extLst>
          </p:cNvPr>
          <p:cNvSpPr>
            <a:spLocks noGrp="1"/>
          </p:cNvSpPr>
          <p:nvPr>
            <p:ph type="title"/>
          </p:nvPr>
        </p:nvSpPr>
        <p:spPr>
          <a:xfrm>
            <a:off x="304800" y="338006"/>
            <a:ext cx="10591800" cy="582974"/>
          </a:xfrm>
        </p:spPr>
        <p:txBody>
          <a:bodyPr>
            <a:noAutofit/>
          </a:bodyPr>
          <a:lstStyle/>
          <a:p>
            <a:r>
              <a:rPr lang="en-US" sz="3000">
                <a:solidFill>
                  <a:schemeClr val="tx1"/>
                </a:solidFill>
                <a:effectLst>
                  <a:outerShdw blurRad="38100" dist="38100" dir="2700000" algn="tl">
                    <a:srgbClr val="000000">
                      <a:alpha val="43137"/>
                    </a:srgbClr>
                  </a:outerShdw>
                </a:effectLst>
              </a:rPr>
              <a:t>7. Subsectors receiving the largest dollar amounts are</a:t>
            </a:r>
            <a:endParaRPr lang="en-US" sz="3000">
              <a:solidFill>
                <a:schemeClr val="tx1"/>
              </a:solidFill>
            </a:endParaRPr>
          </a:p>
        </p:txBody>
      </p:sp>
      <p:sp>
        <p:nvSpPr>
          <p:cNvPr id="4" name="TextBox 3">
            <a:extLst>
              <a:ext uri="{FF2B5EF4-FFF2-40B4-BE49-F238E27FC236}">
                <a16:creationId xmlns:a16="http://schemas.microsoft.com/office/drawing/2014/main" id="{E90B6428-BFD6-321E-D655-8DC1FF1FDA08}"/>
              </a:ext>
            </a:extLst>
          </p:cNvPr>
          <p:cNvSpPr txBox="1"/>
          <p:nvPr/>
        </p:nvSpPr>
        <p:spPr>
          <a:xfrm>
            <a:off x="457200" y="1447800"/>
            <a:ext cx="1059180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Giving to foundations accounts for a considerably larger share than 40 years ago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Giving to individuals – which mostly represents in-kind donations of pharmaceuticals directly to patients – has grown quickly and been larger than Environment/Animals in recent years</a:t>
            </a:r>
          </a:p>
        </p:txBody>
      </p:sp>
      <p:graphicFrame>
        <p:nvGraphicFramePr>
          <p:cNvPr id="5" name="Chart 4">
            <a:extLst>
              <a:ext uri="{FF2B5EF4-FFF2-40B4-BE49-F238E27FC236}">
                <a16:creationId xmlns:a16="http://schemas.microsoft.com/office/drawing/2014/main" id="{9C95AB24-13D9-8265-1BB8-C87FA91E52D7}"/>
              </a:ext>
            </a:extLst>
          </p:cNvPr>
          <p:cNvGraphicFramePr>
            <a:graphicFrameLocks/>
          </p:cNvGraphicFramePr>
          <p:nvPr/>
        </p:nvGraphicFramePr>
        <p:xfrm>
          <a:off x="157496" y="2489313"/>
          <a:ext cx="5443204" cy="37237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338A6C2-ADB2-2251-3789-D95A26E58DBF}"/>
              </a:ext>
            </a:extLst>
          </p:cNvPr>
          <p:cNvGraphicFramePr>
            <a:graphicFrameLocks/>
          </p:cNvGraphicFramePr>
          <p:nvPr/>
        </p:nvGraphicFramePr>
        <p:xfrm>
          <a:off x="5216843" y="2371130"/>
          <a:ext cx="6517957" cy="40024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3">
            <a:extLst>
              <a:ext uri="{FF2B5EF4-FFF2-40B4-BE49-F238E27FC236}">
                <a16:creationId xmlns:a16="http://schemas.microsoft.com/office/drawing/2014/main" id="{41F7A51A-E134-214C-C76B-366DCD4863A6}"/>
              </a:ext>
            </a:extLst>
          </p:cNvPr>
          <p:cNvSpPr txBox="1">
            <a:spLocks/>
          </p:cNvSpPr>
          <p:nvPr/>
        </p:nvSpPr>
        <p:spPr>
          <a:xfrm>
            <a:off x="697300" y="922912"/>
            <a:ext cx="10515600" cy="398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shifting over time</a:t>
            </a:r>
          </a:p>
        </p:txBody>
      </p:sp>
    </p:spTree>
    <p:extLst>
      <p:ext uri="{BB962C8B-B14F-4D97-AF65-F5344CB8AC3E}">
        <p14:creationId xmlns:p14="http://schemas.microsoft.com/office/powerpoint/2010/main" val="263592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F767A98-AA48-4B6F-D733-1A5A33A9C558}"/>
              </a:ext>
            </a:extLst>
          </p:cNvPr>
          <p:cNvSpPr>
            <a:spLocks noGrp="1"/>
          </p:cNvSpPr>
          <p:nvPr>
            <p:ph type="title"/>
          </p:nvPr>
        </p:nvSpPr>
        <p:spPr>
          <a:xfrm>
            <a:off x="273261" y="441753"/>
            <a:ext cx="10515600" cy="420890"/>
          </a:xfrm>
        </p:spPr>
        <p:txBody>
          <a:bodyPr>
            <a:noAutofit/>
          </a:bodyPr>
          <a:lstStyle/>
          <a:p>
            <a:r>
              <a:rPr lang="en-US" sz="3000">
                <a:solidFill>
                  <a:schemeClr val="tx1"/>
                </a:solidFill>
                <a:effectLst>
                  <a:outerShdw blurRad="38100" dist="38100" dir="2700000" algn="tl">
                    <a:srgbClr val="000000">
                      <a:alpha val="43137"/>
                    </a:srgbClr>
                  </a:outerShdw>
                </a:effectLst>
              </a:rPr>
              <a:t>8. Subsectors that grew the most in 2024 </a:t>
            </a:r>
            <a:r>
              <a:rPr lang="en-US" sz="3000">
                <a:solidFill>
                  <a:schemeClr val="tx1"/>
                </a:solidFill>
              </a:rPr>
              <a:t>recovered from</a:t>
            </a:r>
          </a:p>
        </p:txBody>
      </p:sp>
      <p:sp>
        <p:nvSpPr>
          <p:cNvPr id="4" name="TextBox 3">
            <a:extLst>
              <a:ext uri="{FF2B5EF4-FFF2-40B4-BE49-F238E27FC236}">
                <a16:creationId xmlns:a16="http://schemas.microsoft.com/office/drawing/2014/main" id="{5077F05A-66C3-F071-73EC-FEAB65204B15}"/>
              </a:ext>
            </a:extLst>
          </p:cNvPr>
          <p:cNvSpPr txBox="1"/>
          <p:nvPr/>
        </p:nvSpPr>
        <p:spPr>
          <a:xfrm>
            <a:off x="273261" y="1766611"/>
            <a:ext cx="3970935" cy="313932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Giving to education, health, arts, and environment/animals reached record highs, even when adjusted for inflation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Giving to public-society benefit, international, and education all experienced double-digit growth in current dollars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Each of these had weaker years in 2023</a:t>
            </a:r>
          </a:p>
        </p:txBody>
      </p:sp>
      <p:graphicFrame>
        <p:nvGraphicFramePr>
          <p:cNvPr id="5" name="Chart 4">
            <a:extLst>
              <a:ext uri="{FF2B5EF4-FFF2-40B4-BE49-F238E27FC236}">
                <a16:creationId xmlns:a16="http://schemas.microsoft.com/office/drawing/2014/main" id="{CF9F4826-C4D3-EB14-7C42-532D8C3BA071}"/>
              </a:ext>
            </a:extLst>
          </p:cNvPr>
          <p:cNvGraphicFramePr>
            <a:graphicFrameLocks/>
          </p:cNvGraphicFramePr>
          <p:nvPr/>
        </p:nvGraphicFramePr>
        <p:xfrm>
          <a:off x="4741975" y="1433171"/>
          <a:ext cx="6206332" cy="480434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1BE5D004-47F6-1911-2A7A-18F9B22B1679}"/>
              </a:ext>
            </a:extLst>
          </p:cNvPr>
          <p:cNvSpPr txBox="1">
            <a:spLocks/>
          </p:cNvSpPr>
          <p:nvPr/>
        </p:nvSpPr>
        <p:spPr>
          <a:xfrm>
            <a:off x="675828" y="862643"/>
            <a:ext cx="10515600" cy="4830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2023 declines</a:t>
            </a:r>
          </a:p>
        </p:txBody>
      </p:sp>
    </p:spTree>
    <p:extLst>
      <p:ext uri="{BB962C8B-B14F-4D97-AF65-F5344CB8AC3E}">
        <p14:creationId xmlns:p14="http://schemas.microsoft.com/office/powerpoint/2010/main" val="3868673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170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916AA3F-3526-252B-2F2D-0C7D8DD05785}"/>
              </a:ext>
            </a:extLst>
          </p:cNvPr>
          <p:cNvSpPr>
            <a:spLocks noGrp="1"/>
          </p:cNvSpPr>
          <p:nvPr>
            <p:ph type="title"/>
          </p:nvPr>
        </p:nvSpPr>
        <p:spPr>
          <a:xfrm>
            <a:off x="213903" y="346291"/>
            <a:ext cx="10515600" cy="528131"/>
          </a:xfrm>
        </p:spPr>
        <p:txBody>
          <a:bodyPr>
            <a:noAutofit/>
          </a:bodyPr>
          <a:lstStyle/>
          <a:p>
            <a:r>
              <a:rPr lang="en-US" sz="3000">
                <a:solidFill>
                  <a:schemeClr val="tx1"/>
                </a:solidFill>
                <a:effectLst>
                  <a:outerShdw blurRad="38100" dist="38100" dir="2700000" algn="tl">
                    <a:srgbClr val="000000">
                      <a:alpha val="43137"/>
                    </a:srgbClr>
                  </a:outerShdw>
                </a:effectLst>
              </a:rPr>
              <a:t>9. </a:t>
            </a:r>
            <a:r>
              <a:rPr lang="en-US" sz="3000">
                <a:solidFill>
                  <a:schemeClr val="tx1"/>
                </a:solidFill>
              </a:rPr>
              <a:t>Seven of the nine recipient categories grew, even after</a:t>
            </a:r>
          </a:p>
        </p:txBody>
      </p:sp>
      <p:sp>
        <p:nvSpPr>
          <p:cNvPr id="4" name="TextBox 3">
            <a:extLst>
              <a:ext uri="{FF2B5EF4-FFF2-40B4-BE49-F238E27FC236}">
                <a16:creationId xmlns:a16="http://schemas.microsoft.com/office/drawing/2014/main" id="{D6CB19CD-5749-9E72-DF11-7F8A4A48CB8E}"/>
              </a:ext>
            </a:extLst>
          </p:cNvPr>
          <p:cNvSpPr txBox="1"/>
          <p:nvPr/>
        </p:nvSpPr>
        <p:spPr>
          <a:xfrm>
            <a:off x="606815" y="1480214"/>
            <a:ext cx="10122688"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 sectors saw growth in current dollars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Increases across a multitude of causes show a healthy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3BAF8740-45B9-EC35-4258-98D533C722EB}"/>
              </a:ext>
            </a:extLst>
          </p:cNvPr>
          <p:cNvGraphicFramePr>
            <a:graphicFrameLocks/>
          </p:cNvGraphicFramePr>
          <p:nvPr/>
        </p:nvGraphicFramePr>
        <p:xfrm>
          <a:off x="319783" y="2173129"/>
          <a:ext cx="11141642" cy="416605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A8BE0304-4963-B43A-BD24-1F30AFA6E895}"/>
              </a:ext>
            </a:extLst>
          </p:cNvPr>
          <p:cNvSpPr txBox="1">
            <a:spLocks/>
          </p:cNvSpPr>
          <p:nvPr/>
        </p:nvSpPr>
        <p:spPr>
          <a:xfrm>
            <a:off x="624067" y="862929"/>
            <a:ext cx="10515600" cy="455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adjusting for inflation</a:t>
            </a:r>
          </a:p>
        </p:txBody>
      </p:sp>
    </p:spTree>
    <p:extLst>
      <p:ext uri="{BB962C8B-B14F-4D97-AF65-F5344CB8AC3E}">
        <p14:creationId xmlns:p14="http://schemas.microsoft.com/office/powerpoint/2010/main" val="3716051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5008-8626-4BE1-8467-469CCE1C50BE}"/>
              </a:ext>
            </a:extLst>
          </p:cNvPr>
          <p:cNvSpPr>
            <a:spLocks noGrp="1"/>
          </p:cNvSpPr>
          <p:nvPr>
            <p:ph type="title"/>
          </p:nvPr>
        </p:nvSpPr>
        <p:spPr>
          <a:xfrm>
            <a:off x="0" y="494506"/>
            <a:ext cx="10515600" cy="789907"/>
          </a:xfrm>
        </p:spPr>
        <p:txBody>
          <a:bodyPr>
            <a:normAutofit fontScale="90000"/>
          </a:bodyPr>
          <a:lstStyle/>
          <a:p>
            <a:r>
              <a:rPr lang="en-US">
                <a:solidFill>
                  <a:schemeClr val="tx1"/>
                </a:solidFill>
              </a:rPr>
              <a:t>10. Online giving accounts for a growing share of giving</a:t>
            </a:r>
            <a:br>
              <a:rPr lang="en-US">
                <a:solidFill>
                  <a:schemeClr val="tx1"/>
                </a:solidFill>
              </a:rPr>
            </a:br>
            <a:endParaRPr lang="en-US">
              <a:solidFill>
                <a:schemeClr val="tx1"/>
              </a:solidFill>
            </a:endParaRPr>
          </a:p>
        </p:txBody>
      </p:sp>
      <p:graphicFrame>
        <p:nvGraphicFramePr>
          <p:cNvPr id="3" name="Chart 2">
            <a:extLst>
              <a:ext uri="{FF2B5EF4-FFF2-40B4-BE49-F238E27FC236}">
                <a16:creationId xmlns:a16="http://schemas.microsoft.com/office/drawing/2014/main" id="{82791B25-A3C6-4558-BA0B-FAE65E930B02}"/>
              </a:ext>
            </a:extLst>
          </p:cNvPr>
          <p:cNvGraphicFramePr>
            <a:graphicFrameLocks/>
          </p:cNvGraphicFramePr>
          <p:nvPr/>
        </p:nvGraphicFramePr>
        <p:xfrm>
          <a:off x="439615" y="1284413"/>
          <a:ext cx="11088356" cy="451924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B428EFE9-CA53-4C02-B59F-D9D2CF3BF214}"/>
              </a:ext>
            </a:extLst>
          </p:cNvPr>
          <p:cNvSpPr txBox="1"/>
          <p:nvPr/>
        </p:nvSpPr>
        <p:spPr>
          <a:xfrm>
            <a:off x="5257800" y="5803659"/>
            <a:ext cx="5697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a:ea typeface="ＭＳ Ｐゴシック"/>
                <a:cs typeface="+mn-cs"/>
              </a:rPr>
              <a:t>Charitable Giving Report: Using 2020 Data to Transform Your Strategy,</a:t>
            </a:r>
            <a:r>
              <a:rPr kumimoji="0" lang="en-US" sz="1200" b="0" i="0" u="none" strike="noStrike" kern="1200" cap="none" spc="0" normalizeH="0" baseline="0" noProof="0">
                <a:ln>
                  <a:noFill/>
                </a:ln>
                <a:solidFill>
                  <a:srgbClr val="000000"/>
                </a:solidFill>
                <a:effectLst/>
                <a:uLnTx/>
                <a:uFillTx/>
                <a:latin typeface="Arial"/>
                <a:ea typeface="ＭＳ Ｐゴシック"/>
                <a:cs typeface="+mn-cs"/>
              </a:rPr>
              <a:t> Blackbaud Institute, 2021</a:t>
            </a:r>
          </a:p>
        </p:txBody>
      </p:sp>
    </p:spTree>
    <p:extLst>
      <p:ext uri="{BB962C8B-B14F-4D97-AF65-F5344CB8AC3E}">
        <p14:creationId xmlns:p14="http://schemas.microsoft.com/office/powerpoint/2010/main" val="2769049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C52C366-3200-CCE7-97E1-7F49753132A5}"/>
              </a:ext>
            </a:extLst>
          </p:cNvPr>
          <p:cNvSpPr/>
          <p:nvPr/>
        </p:nvSpPr>
        <p:spPr>
          <a:xfrm rot="10800000">
            <a:off x="0" y="-22773"/>
            <a:ext cx="8004629" cy="6861767"/>
          </a:xfrm>
          <a:custGeom>
            <a:avLst/>
            <a:gdLst>
              <a:gd name="connsiteX0" fmla="*/ 8000235 w 8000235"/>
              <a:gd name="connsiteY0" fmla="*/ 6858000 h 6858000"/>
              <a:gd name="connsiteX1" fmla="*/ 6857999 w 8000235"/>
              <a:gd name="connsiteY1" fmla="*/ 6858000 h 6858000"/>
              <a:gd name="connsiteX2" fmla="*/ 0 w 8000235"/>
              <a:gd name="connsiteY2" fmla="*/ 0 h 6858000"/>
              <a:gd name="connsiteX3" fmla="*/ 8000235 w 8000235"/>
              <a:gd name="connsiteY3" fmla="*/ 0 h 6858000"/>
            </a:gdLst>
            <a:ahLst/>
            <a:cxnLst>
              <a:cxn ang="0">
                <a:pos x="connsiteX0" y="connsiteY0"/>
              </a:cxn>
              <a:cxn ang="0">
                <a:pos x="connsiteX1" y="connsiteY1"/>
              </a:cxn>
              <a:cxn ang="0">
                <a:pos x="connsiteX2" y="connsiteY2"/>
              </a:cxn>
              <a:cxn ang="0">
                <a:pos x="connsiteX3" y="connsiteY3"/>
              </a:cxn>
            </a:cxnLst>
            <a:rect l="l" t="t" r="r" b="b"/>
            <a:pathLst>
              <a:path w="8000235" h="6858000">
                <a:moveTo>
                  <a:pt x="8000235" y="6858000"/>
                </a:moveTo>
                <a:lnTo>
                  <a:pt x="6857999" y="6858000"/>
                </a:lnTo>
                <a:lnTo>
                  <a:pt x="0" y="0"/>
                </a:lnTo>
                <a:lnTo>
                  <a:pt x="8000235" y="0"/>
                </a:lnTo>
                <a:close/>
              </a:path>
            </a:pathLst>
          </a:custGeom>
          <a:gradFill>
            <a:gsLst>
              <a:gs pos="0">
                <a:srgbClr val="061622"/>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1">
            <a:extLst>
              <a:ext uri="{FF2B5EF4-FFF2-40B4-BE49-F238E27FC236}">
                <a16:creationId xmlns:a16="http://schemas.microsoft.com/office/drawing/2014/main" id="{856CA701-0CF4-80C0-8EF7-187686E0F0CD}"/>
              </a:ext>
            </a:extLst>
          </p:cNvPr>
          <p:cNvSpPr txBox="1">
            <a:spLocks/>
          </p:cNvSpPr>
          <p:nvPr/>
        </p:nvSpPr>
        <p:spPr>
          <a:xfrm>
            <a:off x="889626" y="4947441"/>
            <a:ext cx="4801916" cy="761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6000" b="1" spc="20">
                <a:solidFill>
                  <a:schemeClr val="bg1"/>
                </a:solidFill>
                <a:latin typeface="Karla Medium"/>
              </a:rPr>
              <a:t>Thank you.</a:t>
            </a:r>
          </a:p>
        </p:txBody>
      </p:sp>
      <p:pic>
        <p:nvPicPr>
          <p:cNvPr id="10" name="Picture 9" descr="A picture containing graphics, font, graphic design, logo&#10;&#10;Description automatically generated">
            <a:extLst>
              <a:ext uri="{FF2B5EF4-FFF2-40B4-BE49-F238E27FC236}">
                <a16:creationId xmlns:a16="http://schemas.microsoft.com/office/drawing/2014/main" id="{2FB040AB-7DC8-F82E-A232-DCA62A23B392}"/>
              </a:ext>
            </a:extLst>
          </p:cNvPr>
          <p:cNvPicPr>
            <a:picLocks noChangeAspect="1"/>
          </p:cNvPicPr>
          <p:nvPr/>
        </p:nvPicPr>
        <p:blipFill>
          <a:blip r:embed="rId2"/>
          <a:stretch>
            <a:fillRect/>
          </a:stretch>
        </p:blipFill>
        <p:spPr>
          <a:xfrm>
            <a:off x="8180370" y="1527636"/>
            <a:ext cx="1910087" cy="1107987"/>
          </a:xfrm>
          <a:prstGeom prst="rect">
            <a:avLst/>
          </a:prstGeom>
        </p:spPr>
      </p:pic>
      <p:pic>
        <p:nvPicPr>
          <p:cNvPr id="11" name="Picture 10" descr="A red square with white letters on it&#10;&#10;Description automatically generated">
            <a:extLst>
              <a:ext uri="{FF2B5EF4-FFF2-40B4-BE49-F238E27FC236}">
                <a16:creationId xmlns:a16="http://schemas.microsoft.com/office/drawing/2014/main" id="{142A164B-DA52-C03F-4189-E4971083E8D9}"/>
              </a:ext>
            </a:extLst>
          </p:cNvPr>
          <p:cNvPicPr>
            <a:picLocks noChangeAspect="1"/>
          </p:cNvPicPr>
          <p:nvPr/>
        </p:nvPicPr>
        <p:blipFill>
          <a:blip r:embed="rId3"/>
          <a:stretch>
            <a:fillRect/>
          </a:stretch>
        </p:blipFill>
        <p:spPr>
          <a:xfrm>
            <a:off x="7561253" y="3604890"/>
            <a:ext cx="3148322" cy="1342551"/>
          </a:xfrm>
          <a:prstGeom prst="rect">
            <a:avLst/>
          </a:prstGeom>
        </p:spPr>
      </p:pic>
      <p:cxnSp>
        <p:nvCxnSpPr>
          <p:cNvPr id="12" name="Straight Connector 11">
            <a:extLst>
              <a:ext uri="{FF2B5EF4-FFF2-40B4-BE49-F238E27FC236}">
                <a16:creationId xmlns:a16="http://schemas.microsoft.com/office/drawing/2014/main" id="{69C7F14E-9601-CAAE-0550-F317697562D1}"/>
              </a:ext>
            </a:extLst>
          </p:cNvPr>
          <p:cNvCxnSpPr>
            <a:cxnSpLocks/>
          </p:cNvCxnSpPr>
          <p:nvPr/>
        </p:nvCxnSpPr>
        <p:spPr>
          <a:xfrm>
            <a:off x="699485" y="0"/>
            <a:ext cx="6861768" cy="6861768"/>
          </a:xfrm>
          <a:prstGeom prst="line">
            <a:avLst/>
          </a:prstGeom>
          <a:ln w="317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2405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1AAAB4-2A8C-3D9D-F5FC-F296F293F220}"/>
              </a:ext>
            </a:extLst>
          </p:cNvPr>
          <p:cNvSpPr/>
          <p:nvPr/>
        </p:nvSpPr>
        <p:spPr>
          <a:xfrm rot="10800000">
            <a:off x="0" y="0"/>
            <a:ext cx="12192000" cy="6858000"/>
          </a:xfrm>
          <a:prstGeom prst="rect">
            <a:avLst/>
          </a:prstGeom>
          <a:gradFill>
            <a:gsLst>
              <a:gs pos="0">
                <a:srgbClr val="061622"/>
              </a:gs>
              <a:gs pos="100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A6748D3-BD3B-C525-0836-798E683E7913}"/>
              </a:ext>
            </a:extLst>
          </p:cNvPr>
          <p:cNvSpPr>
            <a:spLocks noGrp="1"/>
          </p:cNvSpPr>
          <p:nvPr>
            <p:ph type="body" sz="quarter" idx="16"/>
          </p:nvPr>
        </p:nvSpPr>
        <p:spPr>
          <a:xfrm>
            <a:off x="2802743" y="2997504"/>
            <a:ext cx="6586515" cy="862991"/>
          </a:xfrm>
        </p:spPr>
        <p:txBody>
          <a:bodyPr/>
          <a:lstStyle/>
          <a:p>
            <a:pPr algn="ctr">
              <a:lnSpc>
                <a:spcPct val="100000"/>
              </a:lnSpc>
              <a:spcBef>
                <a:spcPts val="0"/>
              </a:spcBef>
            </a:pPr>
            <a:r>
              <a:rPr lang="en-US" sz="6000" b="1" cap="none" spc="20">
                <a:solidFill>
                  <a:schemeClr val="bg1"/>
                </a:solidFill>
                <a:latin typeface="Karla Medium"/>
              </a:rPr>
              <a:t>Panel Discussion</a:t>
            </a:r>
            <a:endParaRPr lang="en-US" sz="6000" b="1" cap="none" spc="20">
              <a:solidFill>
                <a:schemeClr val="accent3"/>
              </a:solidFill>
              <a:latin typeface="Karla Medium"/>
            </a:endParaRPr>
          </a:p>
        </p:txBody>
      </p:sp>
    </p:spTree>
    <p:extLst>
      <p:ext uri="{BB962C8B-B14F-4D97-AF65-F5344CB8AC3E}">
        <p14:creationId xmlns:p14="http://schemas.microsoft.com/office/powerpoint/2010/main" val="33252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A357696-C005-C2A1-6A02-18408EB5DA4C}"/>
              </a:ext>
            </a:extLst>
          </p:cNvPr>
          <p:cNvSpPr/>
          <p:nvPr/>
        </p:nvSpPr>
        <p:spPr>
          <a:xfrm>
            <a:off x="8076162" y="1917488"/>
            <a:ext cx="3676261" cy="169146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9FC8632-B0D9-4CA7-BC25-DB1D6899237D}"/>
              </a:ext>
            </a:extLst>
          </p:cNvPr>
          <p:cNvSpPr/>
          <p:nvPr/>
        </p:nvSpPr>
        <p:spPr>
          <a:xfrm>
            <a:off x="6238031" y="4737062"/>
            <a:ext cx="3676261" cy="169146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3A7F7C5-CA6A-40C2-F9C3-FF68AEFA31BE}"/>
              </a:ext>
            </a:extLst>
          </p:cNvPr>
          <p:cNvSpPr/>
          <p:nvPr/>
        </p:nvSpPr>
        <p:spPr>
          <a:xfrm>
            <a:off x="2434176" y="4737062"/>
            <a:ext cx="3676260" cy="169146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
            <a:extLst>
              <a:ext uri="{FF2B5EF4-FFF2-40B4-BE49-F238E27FC236}">
                <a16:creationId xmlns:a16="http://schemas.microsoft.com/office/drawing/2014/main" id="{E5B492FF-DF61-F16D-8B47-C335ED4762C7}"/>
              </a:ext>
            </a:extLst>
          </p:cNvPr>
          <p:cNvSpPr txBox="1">
            <a:spLocks/>
          </p:cNvSpPr>
          <p:nvPr/>
        </p:nvSpPr>
        <p:spPr>
          <a:xfrm>
            <a:off x="6714120" y="5811907"/>
            <a:ext cx="2724083"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50" i="1">
                <a:solidFill>
                  <a:schemeClr val="tx2"/>
                </a:solidFill>
              </a:rPr>
              <a:t>EVP, Client Services</a:t>
            </a:r>
          </a:p>
          <a:p>
            <a:pPr algn="ctr">
              <a:lnSpc>
                <a:spcPct val="100000"/>
              </a:lnSpc>
              <a:spcBef>
                <a:spcPts val="0"/>
              </a:spcBef>
            </a:pPr>
            <a:r>
              <a:rPr lang="en-US" sz="1050">
                <a:solidFill>
                  <a:schemeClr val="tx2"/>
                </a:solidFill>
              </a:rPr>
              <a:t>CCS Fundraising</a:t>
            </a:r>
          </a:p>
        </p:txBody>
      </p:sp>
      <p:sp>
        <p:nvSpPr>
          <p:cNvPr id="46" name="Text Placeholder 2">
            <a:extLst>
              <a:ext uri="{FF2B5EF4-FFF2-40B4-BE49-F238E27FC236}">
                <a16:creationId xmlns:a16="http://schemas.microsoft.com/office/drawing/2014/main" id="{58D762E7-1F62-23C5-15B6-EE25B6EA03DC}"/>
              </a:ext>
            </a:extLst>
          </p:cNvPr>
          <p:cNvSpPr txBox="1">
            <a:spLocks/>
          </p:cNvSpPr>
          <p:nvPr/>
        </p:nvSpPr>
        <p:spPr>
          <a:xfrm>
            <a:off x="6923636" y="5508732"/>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Karla Medium" panose="020B0004030503030003" pitchFamily="34" charset="77"/>
              </a:rPr>
              <a:t>Polly Breit</a:t>
            </a:r>
          </a:p>
        </p:txBody>
      </p:sp>
      <p:sp>
        <p:nvSpPr>
          <p:cNvPr id="2" name="Text Placeholder 1">
            <a:extLst>
              <a:ext uri="{FF2B5EF4-FFF2-40B4-BE49-F238E27FC236}">
                <a16:creationId xmlns:a16="http://schemas.microsoft.com/office/drawing/2014/main" id="{3A6748D3-BD3B-C525-0836-798E683E7913}"/>
              </a:ext>
            </a:extLst>
          </p:cNvPr>
          <p:cNvSpPr>
            <a:spLocks noGrp="1"/>
          </p:cNvSpPr>
          <p:nvPr>
            <p:ph type="body" sz="quarter" idx="16"/>
          </p:nvPr>
        </p:nvSpPr>
        <p:spPr/>
        <p:txBody>
          <a:bodyPr vert="horz" lIns="91440" tIns="45720" rIns="91440" bIns="45720" rtlCol="0" anchor="t">
            <a:noAutofit/>
          </a:bodyPr>
          <a:lstStyle/>
          <a:p>
            <a:r>
              <a:rPr lang="en-US" sz="3600" cap="none" spc="100">
                <a:latin typeface="Karla Medium"/>
              </a:rPr>
              <a:t>TODAY’S SPEAKERS</a:t>
            </a:r>
            <a:endParaRPr lang="en-US" sz="3600" cap="none" spc="100">
              <a:solidFill>
                <a:schemeClr val="accent1"/>
              </a:solidFill>
              <a:latin typeface="Karla Medium"/>
            </a:endParaRPr>
          </a:p>
        </p:txBody>
      </p:sp>
      <p:sp>
        <p:nvSpPr>
          <p:cNvPr id="14" name="Text Placeholder 1">
            <a:extLst>
              <a:ext uri="{FF2B5EF4-FFF2-40B4-BE49-F238E27FC236}">
                <a16:creationId xmlns:a16="http://schemas.microsoft.com/office/drawing/2014/main" id="{241BBB9E-B501-F35E-D9C2-850A70C5E545}"/>
              </a:ext>
            </a:extLst>
          </p:cNvPr>
          <p:cNvSpPr txBox="1">
            <a:spLocks/>
          </p:cNvSpPr>
          <p:nvPr/>
        </p:nvSpPr>
        <p:spPr>
          <a:xfrm>
            <a:off x="2910265" y="5811907"/>
            <a:ext cx="2724083" cy="5161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50" i="1">
                <a:solidFill>
                  <a:schemeClr val="tx2"/>
                </a:solidFill>
              </a:rPr>
              <a:t>Principal &amp; Managing Director</a:t>
            </a:r>
          </a:p>
          <a:p>
            <a:pPr algn="ctr">
              <a:lnSpc>
                <a:spcPct val="100000"/>
              </a:lnSpc>
              <a:spcBef>
                <a:spcPts val="0"/>
              </a:spcBef>
            </a:pPr>
            <a:r>
              <a:rPr lang="en-US" sz="1050">
                <a:solidFill>
                  <a:schemeClr val="tx2"/>
                </a:solidFill>
              </a:rPr>
              <a:t>CCS Fundraising</a:t>
            </a:r>
          </a:p>
        </p:txBody>
      </p:sp>
      <p:sp>
        <p:nvSpPr>
          <p:cNvPr id="16" name="Text Placeholder 2">
            <a:extLst>
              <a:ext uri="{FF2B5EF4-FFF2-40B4-BE49-F238E27FC236}">
                <a16:creationId xmlns:a16="http://schemas.microsoft.com/office/drawing/2014/main" id="{8B13BE81-FF07-CAC3-173D-E8621BC32D22}"/>
              </a:ext>
            </a:extLst>
          </p:cNvPr>
          <p:cNvSpPr txBox="1">
            <a:spLocks/>
          </p:cNvSpPr>
          <p:nvPr/>
        </p:nvSpPr>
        <p:spPr>
          <a:xfrm>
            <a:off x="3119781" y="5508732"/>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Karla Medium" panose="020B0004030503030003" pitchFamily="34" charset="77"/>
              </a:rPr>
              <a:t>Eric Javier</a:t>
            </a:r>
          </a:p>
        </p:txBody>
      </p:sp>
      <p:pic>
        <p:nvPicPr>
          <p:cNvPr id="18" name="Picture 17" descr="A person in a suit&#10;&#10;AI-generated content may be incorrect.">
            <a:extLst>
              <a:ext uri="{FF2B5EF4-FFF2-40B4-BE49-F238E27FC236}">
                <a16:creationId xmlns:a16="http://schemas.microsoft.com/office/drawing/2014/main" id="{3F4DA6D2-E0F3-F616-1A4B-18AC118A8F6F}"/>
              </a:ext>
            </a:extLst>
          </p:cNvPr>
          <p:cNvPicPr>
            <a:picLocks noChangeAspect="1"/>
          </p:cNvPicPr>
          <p:nvPr/>
        </p:nvPicPr>
        <p:blipFill>
          <a:blip r:embed="rId3"/>
          <a:stretch>
            <a:fillRect/>
          </a:stretch>
        </p:blipFill>
        <p:spPr>
          <a:xfrm>
            <a:off x="3572020" y="3922424"/>
            <a:ext cx="1400573" cy="1400573"/>
          </a:xfrm>
          <a:prstGeom prst="ellipse">
            <a:avLst/>
          </a:prstGeom>
        </p:spPr>
      </p:pic>
      <p:pic>
        <p:nvPicPr>
          <p:cNvPr id="17" name="Picture 16" descr="A person smiling at the camera&#10;&#10;AI-generated content may be incorrect.">
            <a:extLst>
              <a:ext uri="{FF2B5EF4-FFF2-40B4-BE49-F238E27FC236}">
                <a16:creationId xmlns:a16="http://schemas.microsoft.com/office/drawing/2014/main" id="{999AF6DD-CE05-E04D-5138-F06BE4028554}"/>
              </a:ext>
            </a:extLst>
          </p:cNvPr>
          <p:cNvPicPr>
            <a:picLocks noChangeAspect="1"/>
          </p:cNvPicPr>
          <p:nvPr/>
        </p:nvPicPr>
        <p:blipFill>
          <a:blip r:embed="rId4"/>
          <a:stretch>
            <a:fillRect/>
          </a:stretch>
        </p:blipFill>
        <p:spPr>
          <a:xfrm>
            <a:off x="7336024" y="3842722"/>
            <a:ext cx="1480275" cy="1480275"/>
          </a:xfrm>
          <a:prstGeom prst="ellipse">
            <a:avLst/>
          </a:prstGeom>
        </p:spPr>
      </p:pic>
      <p:sp>
        <p:nvSpPr>
          <p:cNvPr id="31" name="Rectangle 30">
            <a:extLst>
              <a:ext uri="{FF2B5EF4-FFF2-40B4-BE49-F238E27FC236}">
                <a16:creationId xmlns:a16="http://schemas.microsoft.com/office/drawing/2014/main" id="{50E2578F-90BB-DD1A-B5AA-2E08C4CBC1F0}"/>
              </a:ext>
            </a:extLst>
          </p:cNvPr>
          <p:cNvSpPr/>
          <p:nvPr/>
        </p:nvSpPr>
        <p:spPr>
          <a:xfrm>
            <a:off x="4274870" y="1904425"/>
            <a:ext cx="3676261" cy="169146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
            <a:extLst>
              <a:ext uri="{FF2B5EF4-FFF2-40B4-BE49-F238E27FC236}">
                <a16:creationId xmlns:a16="http://schemas.microsoft.com/office/drawing/2014/main" id="{187A4639-7260-78BC-60EF-AE14DAA62165}"/>
              </a:ext>
            </a:extLst>
          </p:cNvPr>
          <p:cNvSpPr txBox="1">
            <a:spLocks/>
          </p:cNvSpPr>
          <p:nvPr/>
        </p:nvSpPr>
        <p:spPr>
          <a:xfrm>
            <a:off x="8552250" y="3023634"/>
            <a:ext cx="2724085" cy="30892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50">
                <a:solidFill>
                  <a:schemeClr val="tx2"/>
                </a:solidFill>
                <a:latin typeface="Karla Light"/>
              </a:rPr>
              <a:t>Chief Impact Officer </a:t>
            </a:r>
            <a:br>
              <a:rPr lang="en-US" sz="1050">
                <a:solidFill>
                  <a:schemeClr val="tx2"/>
                </a:solidFill>
                <a:latin typeface="Karla Light"/>
              </a:rPr>
            </a:br>
            <a:r>
              <a:rPr lang="en-US" sz="1050">
                <a:solidFill>
                  <a:schemeClr val="tx2"/>
                </a:solidFill>
                <a:latin typeface="Karla Light"/>
              </a:rPr>
              <a:t>Meadows Mental Health Policy Institute</a:t>
            </a:r>
            <a:endParaRPr lang="en-US">
              <a:solidFill>
                <a:schemeClr val="tx2"/>
              </a:solidFill>
            </a:endParaRPr>
          </a:p>
        </p:txBody>
      </p:sp>
      <p:sp>
        <p:nvSpPr>
          <p:cNvPr id="35" name="Text Placeholder 2">
            <a:extLst>
              <a:ext uri="{FF2B5EF4-FFF2-40B4-BE49-F238E27FC236}">
                <a16:creationId xmlns:a16="http://schemas.microsoft.com/office/drawing/2014/main" id="{C85AD79C-401D-8AAB-5B23-ACB4F114FCE6}"/>
              </a:ext>
            </a:extLst>
          </p:cNvPr>
          <p:cNvSpPr txBox="1">
            <a:spLocks/>
          </p:cNvSpPr>
          <p:nvPr/>
        </p:nvSpPr>
        <p:spPr>
          <a:xfrm>
            <a:off x="8761767" y="2720459"/>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Karla Medium" panose="020B0004030503030003" pitchFamily="34" charset="77"/>
              </a:rPr>
              <a:t>Emily Church</a:t>
            </a:r>
          </a:p>
        </p:txBody>
      </p:sp>
      <p:pic>
        <p:nvPicPr>
          <p:cNvPr id="36" name="Picture 35" descr="A person with dark hair wearing a black jacket and green shirt&#10;&#10;AI-generated content may be incorrect.">
            <a:extLst>
              <a:ext uri="{FF2B5EF4-FFF2-40B4-BE49-F238E27FC236}">
                <a16:creationId xmlns:a16="http://schemas.microsoft.com/office/drawing/2014/main" id="{14F95316-E436-6F12-CABC-A943E632DA3A}"/>
              </a:ext>
            </a:extLst>
          </p:cNvPr>
          <p:cNvPicPr>
            <a:picLocks noChangeAspect="1"/>
          </p:cNvPicPr>
          <p:nvPr/>
        </p:nvPicPr>
        <p:blipFill>
          <a:blip r:embed="rId5"/>
          <a:stretch>
            <a:fillRect/>
          </a:stretch>
        </p:blipFill>
        <p:spPr>
          <a:xfrm>
            <a:off x="9172093" y="1123693"/>
            <a:ext cx="1484399" cy="1484399"/>
          </a:xfrm>
          <a:prstGeom prst="ellipse">
            <a:avLst/>
          </a:prstGeom>
        </p:spPr>
      </p:pic>
      <p:sp>
        <p:nvSpPr>
          <p:cNvPr id="48" name="Rectangle 47">
            <a:extLst>
              <a:ext uri="{FF2B5EF4-FFF2-40B4-BE49-F238E27FC236}">
                <a16:creationId xmlns:a16="http://schemas.microsoft.com/office/drawing/2014/main" id="{5F29BD8A-B516-A798-7776-128EAE936E3C}"/>
              </a:ext>
            </a:extLst>
          </p:cNvPr>
          <p:cNvSpPr/>
          <p:nvPr/>
        </p:nvSpPr>
        <p:spPr>
          <a:xfrm>
            <a:off x="461151" y="1904425"/>
            <a:ext cx="3676260" cy="169146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Placeholder 13">
            <a:extLst>
              <a:ext uri="{FF2B5EF4-FFF2-40B4-BE49-F238E27FC236}">
                <a16:creationId xmlns:a16="http://schemas.microsoft.com/office/drawing/2014/main" id="{862DAC71-85E0-B937-22F4-7AC1704A641E}"/>
              </a:ext>
            </a:extLst>
          </p:cNvPr>
          <p:cNvPicPr>
            <a:picLocks noChangeAspect="1"/>
          </p:cNvPicPr>
          <p:nvPr/>
        </p:nvPicPr>
        <p:blipFill>
          <a:blip r:embed="rId6"/>
          <a:srcRect/>
          <a:stretch/>
        </p:blipFill>
        <p:spPr>
          <a:xfrm>
            <a:off x="5370801" y="1123693"/>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pic>
      <p:sp>
        <p:nvSpPr>
          <p:cNvPr id="53" name="Text Placeholder 1">
            <a:extLst>
              <a:ext uri="{FF2B5EF4-FFF2-40B4-BE49-F238E27FC236}">
                <a16:creationId xmlns:a16="http://schemas.microsoft.com/office/drawing/2014/main" id="{979D5D37-8316-4856-5737-3B8A14134B4B}"/>
              </a:ext>
            </a:extLst>
          </p:cNvPr>
          <p:cNvSpPr txBox="1">
            <a:spLocks/>
          </p:cNvSpPr>
          <p:nvPr/>
        </p:nvSpPr>
        <p:spPr>
          <a:xfrm>
            <a:off x="4750959" y="3023634"/>
            <a:ext cx="2724083" cy="5161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050" i="1">
                <a:solidFill>
                  <a:schemeClr val="tx2"/>
                </a:solidFill>
              </a:rPr>
              <a:t>Associate Dean for Research</a:t>
            </a:r>
          </a:p>
          <a:p>
            <a:pPr algn="ctr">
              <a:lnSpc>
                <a:spcPct val="100000"/>
              </a:lnSpc>
              <a:spcBef>
                <a:spcPts val="0"/>
              </a:spcBef>
            </a:pPr>
            <a:r>
              <a:rPr lang="en-US" sz="1050">
                <a:solidFill>
                  <a:schemeClr val="tx2"/>
                </a:solidFill>
              </a:rPr>
              <a:t>IU Lilly Family School of Philanthropy</a:t>
            </a:r>
          </a:p>
        </p:txBody>
      </p:sp>
      <p:sp>
        <p:nvSpPr>
          <p:cNvPr id="54" name="Text Placeholder 2">
            <a:extLst>
              <a:ext uri="{FF2B5EF4-FFF2-40B4-BE49-F238E27FC236}">
                <a16:creationId xmlns:a16="http://schemas.microsoft.com/office/drawing/2014/main" id="{4674D65C-F08E-EB24-F42E-D55332732695}"/>
              </a:ext>
            </a:extLst>
          </p:cNvPr>
          <p:cNvSpPr txBox="1">
            <a:spLocks/>
          </p:cNvSpPr>
          <p:nvPr/>
        </p:nvSpPr>
        <p:spPr>
          <a:xfrm>
            <a:off x="4960475" y="2720459"/>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Karla Medium" panose="020B0004030503030003" pitchFamily="34" charset="77"/>
              </a:rPr>
              <a:t>Dr. Una </a:t>
            </a:r>
            <a:r>
              <a:rPr lang="en-US" err="1">
                <a:solidFill>
                  <a:schemeClr val="tx1"/>
                </a:solidFill>
                <a:latin typeface="Karla Medium" panose="020B0004030503030003" pitchFamily="34" charset="77"/>
              </a:rPr>
              <a:t>Osili</a:t>
            </a:r>
            <a:endParaRPr lang="en-US">
              <a:solidFill>
                <a:schemeClr val="tx1"/>
              </a:solidFill>
              <a:latin typeface="Karla Medium" panose="020B0004030503030003" pitchFamily="34" charset="77"/>
            </a:endParaRPr>
          </a:p>
        </p:txBody>
      </p:sp>
      <p:sp>
        <p:nvSpPr>
          <p:cNvPr id="55" name="Text Placeholder 1">
            <a:extLst>
              <a:ext uri="{FF2B5EF4-FFF2-40B4-BE49-F238E27FC236}">
                <a16:creationId xmlns:a16="http://schemas.microsoft.com/office/drawing/2014/main" id="{8B4937DC-7E35-75D4-0EBD-7D183CC1E9AD}"/>
              </a:ext>
            </a:extLst>
          </p:cNvPr>
          <p:cNvSpPr txBox="1">
            <a:spLocks/>
          </p:cNvSpPr>
          <p:nvPr/>
        </p:nvSpPr>
        <p:spPr>
          <a:xfrm>
            <a:off x="478822" y="3023634"/>
            <a:ext cx="3640918"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50" i="1">
                <a:solidFill>
                  <a:schemeClr val="tx2"/>
                </a:solidFill>
              </a:rPr>
              <a:t>Vice President, University Advancement</a:t>
            </a:r>
            <a:br>
              <a:rPr lang="en-US" sz="1050">
                <a:solidFill>
                  <a:schemeClr val="tx2"/>
                </a:solidFill>
              </a:rPr>
            </a:br>
            <a:r>
              <a:rPr lang="en-US" sz="1050">
                <a:solidFill>
                  <a:schemeClr val="tx2"/>
                </a:solidFill>
              </a:rPr>
              <a:t>Marquette University</a:t>
            </a:r>
          </a:p>
        </p:txBody>
      </p:sp>
      <p:sp>
        <p:nvSpPr>
          <p:cNvPr id="56" name="Text Placeholder 2">
            <a:extLst>
              <a:ext uri="{FF2B5EF4-FFF2-40B4-BE49-F238E27FC236}">
                <a16:creationId xmlns:a16="http://schemas.microsoft.com/office/drawing/2014/main" id="{E767F16B-E89A-EDC9-FA66-489317ED7AAF}"/>
              </a:ext>
            </a:extLst>
          </p:cNvPr>
          <p:cNvSpPr txBox="1">
            <a:spLocks/>
          </p:cNvSpPr>
          <p:nvPr/>
        </p:nvSpPr>
        <p:spPr>
          <a:xfrm>
            <a:off x="1146756" y="2720459"/>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Karla Medium" panose="020B0004030503030003" pitchFamily="34" charset="77"/>
              </a:rPr>
              <a:t>Tim McMahon</a:t>
            </a:r>
          </a:p>
        </p:txBody>
      </p:sp>
      <p:pic>
        <p:nvPicPr>
          <p:cNvPr id="62" name="Picture 61" descr="A person in a suit and tie&#10;&#10;AI-generated content may be incorrect.">
            <a:extLst>
              <a:ext uri="{FF2B5EF4-FFF2-40B4-BE49-F238E27FC236}">
                <a16:creationId xmlns:a16="http://schemas.microsoft.com/office/drawing/2014/main" id="{D6EB75A9-D765-509A-39AC-07DD9A8DD6D1}"/>
              </a:ext>
            </a:extLst>
          </p:cNvPr>
          <p:cNvPicPr>
            <a:picLocks noChangeAspect="1"/>
          </p:cNvPicPr>
          <p:nvPr/>
        </p:nvPicPr>
        <p:blipFill>
          <a:blip r:embed="rId7"/>
          <a:srcRect l="13280" t="1270" r="10776" b="22786"/>
          <a:stretch>
            <a:fillRect/>
          </a:stretch>
        </p:blipFill>
        <p:spPr>
          <a:xfrm>
            <a:off x="1557081" y="1123692"/>
            <a:ext cx="1484400" cy="1484400"/>
          </a:xfrm>
          <a:prstGeom prst="ellipse">
            <a:avLst/>
          </a:prstGeom>
        </p:spPr>
      </p:pic>
    </p:spTree>
    <p:extLst>
      <p:ext uri="{BB962C8B-B14F-4D97-AF65-F5344CB8AC3E}">
        <p14:creationId xmlns:p14="http://schemas.microsoft.com/office/powerpoint/2010/main" val="4095872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97866-91C7-BEE5-7283-C24DD008E65C}"/>
              </a:ext>
            </a:extLst>
          </p:cNvPr>
          <p:cNvSpPr>
            <a:spLocks noGrp="1"/>
          </p:cNvSpPr>
          <p:nvPr>
            <p:ph type="title"/>
          </p:nvPr>
        </p:nvSpPr>
        <p:spPr/>
        <p:txBody>
          <a:bodyPr/>
          <a:lstStyle/>
          <a:p>
            <a:r>
              <a:rPr lang="en-US"/>
              <a:t>Introduction of the Report</a:t>
            </a:r>
          </a:p>
        </p:txBody>
      </p:sp>
      <p:sp>
        <p:nvSpPr>
          <p:cNvPr id="3" name="Content Placeholder 2">
            <a:extLst>
              <a:ext uri="{FF2B5EF4-FFF2-40B4-BE49-F238E27FC236}">
                <a16:creationId xmlns:a16="http://schemas.microsoft.com/office/drawing/2014/main" id="{F1F2665E-E05D-509A-CE09-269D7682FC1F}"/>
              </a:ext>
            </a:extLst>
          </p:cNvPr>
          <p:cNvSpPr txBox="1">
            <a:spLocks/>
          </p:cNvSpPr>
          <p:nvPr/>
        </p:nvSpPr>
        <p:spPr>
          <a:xfrm>
            <a:off x="3961199" y="2771942"/>
            <a:ext cx="6060356" cy="19587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59595C"/>
                </a:solidFill>
                <a:effectLst/>
                <a:uLnTx/>
                <a:uFillTx/>
                <a:latin typeface="Calibri" panose="020F0502020204030204"/>
                <a:ea typeface="+mn-ea"/>
                <a:cs typeface="+mn-cs"/>
              </a:rPr>
              <a:t>Dr. Una Osili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59595C"/>
                </a:solidFill>
                <a:effectLst/>
                <a:uLnTx/>
                <a:uFillTx/>
                <a:latin typeface="Calibri" panose="020F0502020204030204"/>
                <a:ea typeface="+mn-ea"/>
                <a:cs typeface="+mn-cs"/>
              </a:rPr>
              <a:t>Efroymson Chair in Philanthropy, </a:t>
            </a:r>
            <a:r>
              <a:rPr kumimoji="0" lang="en-US" sz="1800" b="0" i="1" u="none" strike="noStrike" kern="1200" cap="none" spc="0" normalizeH="0" baseline="0" noProof="0">
                <a:ln>
                  <a:noFill/>
                </a:ln>
                <a:solidFill>
                  <a:srgbClr val="59595C"/>
                </a:solidFill>
                <a:effectLst/>
                <a:uLnTx/>
                <a:uFillTx/>
                <a:latin typeface="Calibri" panose="020F0502020204030204"/>
                <a:ea typeface="+mn-ea"/>
                <a:cs typeface="+mn-cs"/>
              </a:rPr>
              <a:t>Professor of Economics and Philanthropic Studies, and Associate Dean for Research and International Programs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1800" b="0" i="1" u="none" strike="noStrike" kern="1200" cap="none" spc="0" normalizeH="0" baseline="0" noProof="0">
                <a:ln>
                  <a:noFill/>
                </a:ln>
                <a:solidFill>
                  <a:srgbClr val="59595C"/>
                </a:solidFill>
                <a:effectLst/>
                <a:uLnTx/>
                <a:uFillTx/>
                <a:latin typeface="Calibri" panose="020F0502020204030204"/>
                <a:ea typeface="+mn-ea"/>
                <a:cs typeface="+mn-cs"/>
              </a:rPr>
            </a:br>
            <a:r>
              <a:rPr kumimoji="0" lang="en-US" sz="2000" b="0" i="0" u="none" strike="noStrike" kern="1200" cap="none" spc="0" normalizeH="0" baseline="0" noProof="0">
                <a:ln>
                  <a:noFill/>
                </a:ln>
                <a:solidFill>
                  <a:srgbClr val="59595C"/>
                </a:solidFill>
                <a:effectLst/>
                <a:uLnTx/>
                <a:uFillTx/>
                <a:latin typeface="Calibri" panose="020F0502020204030204"/>
                <a:ea typeface="+mn-ea"/>
                <a:cs typeface="+mn-cs"/>
              </a:rPr>
              <a:t>Indiana University Lilly Family School of Philanthropy </a:t>
            </a:r>
          </a:p>
        </p:txBody>
      </p:sp>
      <p:pic>
        <p:nvPicPr>
          <p:cNvPr id="5" name="Picture 2" descr="Una Osili">
            <a:extLst>
              <a:ext uri="{FF2B5EF4-FFF2-40B4-BE49-F238E27FC236}">
                <a16:creationId xmlns:a16="http://schemas.microsoft.com/office/drawing/2014/main" id="{27C45720-3487-7A94-EE2D-586B124EB6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50838" y="2468662"/>
            <a:ext cx="2565304" cy="25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39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11834-F5F0-97F7-4BDF-86757C4229B8}"/>
              </a:ext>
            </a:extLst>
          </p:cNvPr>
          <p:cNvSpPr txBox="1">
            <a:spLocks/>
          </p:cNvSpPr>
          <p:nvPr/>
        </p:nvSpPr>
        <p:spPr>
          <a:xfrm>
            <a:off x="685800" y="2514600"/>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Georgia" panose="02040502050405020303" pitchFamily="18" charset="0"/>
                <a:ea typeface="+mj-ea"/>
                <a:cs typeface="+mj-cs"/>
              </a:rPr>
              <a:t>THE BIG PICTURE</a:t>
            </a:r>
          </a:p>
        </p:txBody>
      </p:sp>
    </p:spTree>
    <p:extLst>
      <p:ext uri="{BB962C8B-B14F-4D97-AF65-F5344CB8AC3E}">
        <p14:creationId xmlns:p14="http://schemas.microsoft.com/office/powerpoint/2010/main" val="3356275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B3C3CE9-80ED-E507-B540-5E1FF140E0DF}"/>
              </a:ext>
            </a:extLst>
          </p:cNvPr>
          <p:cNvSpPr>
            <a:spLocks noGrp="1"/>
          </p:cNvSpPr>
          <p:nvPr>
            <p:ph type="title"/>
          </p:nvPr>
        </p:nvSpPr>
        <p:spPr>
          <a:xfrm>
            <a:off x="273261" y="441752"/>
            <a:ext cx="10515600" cy="789907"/>
          </a:xfrm>
        </p:spPr>
        <p:txBody>
          <a:bodyPr>
            <a:noAutofit/>
          </a:bodyPr>
          <a:lstStyle/>
          <a:p>
            <a:r>
              <a:rPr lang="en-US" sz="3000">
                <a:solidFill>
                  <a:schemeClr val="tx1"/>
                </a:solidFill>
              </a:rPr>
              <a:t>1. Charitable g</a:t>
            </a:r>
            <a:r>
              <a:rPr lang="en-US" sz="3000">
                <a:solidFill>
                  <a:schemeClr val="tx1"/>
                </a:solidFill>
                <a:effectLst>
                  <a:outerShdw blurRad="38100" dist="38100" dir="2700000" algn="tl">
                    <a:srgbClr val="000000">
                      <a:alpha val="43137"/>
                    </a:srgbClr>
                  </a:outerShdw>
                </a:effectLst>
              </a:rPr>
              <a:t>iving totaled </a:t>
            </a:r>
            <a:r>
              <a:rPr lang="en-US" sz="3000">
                <a:solidFill>
                  <a:schemeClr val="tx1"/>
                </a:solidFill>
              </a:rPr>
              <a:t>$592.50 billion in 2024 </a:t>
            </a:r>
          </a:p>
        </p:txBody>
      </p:sp>
      <p:sp>
        <p:nvSpPr>
          <p:cNvPr id="4" name="TextBox 3">
            <a:extLst>
              <a:ext uri="{FF2B5EF4-FFF2-40B4-BE49-F238E27FC236}">
                <a16:creationId xmlns:a16="http://schemas.microsoft.com/office/drawing/2014/main" id="{2CD550DC-C817-6F9F-A308-44FDFB6F9EDB}"/>
              </a:ext>
            </a:extLst>
          </p:cNvPr>
          <p:cNvSpPr txBox="1"/>
          <p:nvPr/>
        </p:nvSpPr>
        <p:spPr>
          <a:xfrm>
            <a:off x="152400" y="1483089"/>
            <a:ext cx="9465098"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Giving reached a high in current dollars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When adjusted for inflation, 2021 remains the best year of giving on record</a:t>
            </a:r>
          </a:p>
        </p:txBody>
      </p:sp>
      <p:graphicFrame>
        <p:nvGraphicFramePr>
          <p:cNvPr id="5" name="Chart 4">
            <a:extLst>
              <a:ext uri="{FF2B5EF4-FFF2-40B4-BE49-F238E27FC236}">
                <a16:creationId xmlns:a16="http://schemas.microsoft.com/office/drawing/2014/main" id="{3F9E666E-EC57-CA45-56BC-B8AA288ED68E}"/>
              </a:ext>
            </a:extLst>
          </p:cNvPr>
          <p:cNvGraphicFramePr>
            <a:graphicFrameLocks/>
          </p:cNvGraphicFramePr>
          <p:nvPr/>
        </p:nvGraphicFramePr>
        <p:xfrm>
          <a:off x="794327" y="2190975"/>
          <a:ext cx="10761151" cy="42461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169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BD094-67D2-4B92-8CD6-026CE53DA7DE}"/>
              </a:ext>
            </a:extLst>
          </p:cNvPr>
          <p:cNvPicPr>
            <a:picLocks noChangeAspect="1"/>
          </p:cNvPicPr>
          <p:nvPr/>
        </p:nvPicPr>
        <p:blipFill>
          <a:blip r:embed="rId3"/>
          <a:srcRect/>
          <a:stretch/>
        </p:blipFill>
        <p:spPr>
          <a:xfrm>
            <a:off x="2522500" y="100338"/>
            <a:ext cx="6672298" cy="6415671"/>
          </a:xfrm>
          <a:prstGeom prst="rect">
            <a:avLst/>
          </a:prstGeom>
        </p:spPr>
      </p:pic>
    </p:spTree>
    <p:extLst>
      <p:ext uri="{BB962C8B-B14F-4D97-AF65-F5344CB8AC3E}">
        <p14:creationId xmlns:p14="http://schemas.microsoft.com/office/powerpoint/2010/main" val="34742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BD094-67D2-4B92-8CD6-026CE53DA7DE}"/>
              </a:ext>
            </a:extLst>
          </p:cNvPr>
          <p:cNvPicPr>
            <a:picLocks noChangeAspect="1"/>
          </p:cNvPicPr>
          <p:nvPr/>
        </p:nvPicPr>
        <p:blipFill>
          <a:blip r:embed="rId3"/>
          <a:srcRect/>
          <a:stretch/>
        </p:blipFill>
        <p:spPr>
          <a:xfrm>
            <a:off x="3152019" y="65616"/>
            <a:ext cx="5551714" cy="6252795"/>
          </a:xfrm>
          <a:prstGeom prst="rect">
            <a:avLst/>
          </a:prstGeom>
        </p:spPr>
      </p:pic>
    </p:spTree>
    <p:extLst>
      <p:ext uri="{BB962C8B-B14F-4D97-AF65-F5344CB8AC3E}">
        <p14:creationId xmlns:p14="http://schemas.microsoft.com/office/powerpoint/2010/main" val="111635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4F757-DD8E-427C-B651-D3727E828BA0}"/>
              </a:ext>
            </a:extLst>
          </p:cNvPr>
          <p:cNvPicPr>
            <a:picLocks noChangeAspect="1"/>
          </p:cNvPicPr>
          <p:nvPr/>
        </p:nvPicPr>
        <p:blipFill>
          <a:blip r:embed="rId3"/>
          <a:srcRect/>
          <a:stretch/>
        </p:blipFill>
        <p:spPr>
          <a:xfrm>
            <a:off x="1999660" y="218014"/>
            <a:ext cx="8192679" cy="5981705"/>
          </a:xfrm>
          <a:prstGeom prst="rect">
            <a:avLst/>
          </a:prstGeom>
        </p:spPr>
      </p:pic>
    </p:spTree>
    <p:extLst>
      <p:ext uri="{BB962C8B-B14F-4D97-AF65-F5344CB8AC3E}">
        <p14:creationId xmlns:p14="http://schemas.microsoft.com/office/powerpoint/2010/main" val="370906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FA3043-1753-845D-C212-E5D76B341E4F}"/>
              </a:ext>
            </a:extLst>
          </p:cNvPr>
          <p:cNvSpPr>
            <a:spLocks noGrp="1"/>
          </p:cNvSpPr>
          <p:nvPr>
            <p:ph type="title"/>
          </p:nvPr>
        </p:nvSpPr>
        <p:spPr>
          <a:xfrm>
            <a:off x="273261" y="441752"/>
            <a:ext cx="10515600" cy="789907"/>
          </a:xfrm>
          <a:effectLst/>
        </p:spPr>
        <p:txBody>
          <a:bodyPr>
            <a:normAutofit/>
          </a:bodyPr>
          <a:lstStyle/>
          <a:p>
            <a:r>
              <a:rPr lang="en-US" sz="3000">
                <a:solidFill>
                  <a:schemeClr val="tx1"/>
                </a:solidFill>
              </a:rPr>
              <a:t>1. Charitable g</a:t>
            </a:r>
            <a:r>
              <a:rPr lang="en-US" sz="3000">
                <a:solidFill>
                  <a:schemeClr val="tx1"/>
                </a:solidFill>
                <a:effectLst>
                  <a:outerShdw blurRad="38100" dist="38100" dir="2700000" algn="tl">
                    <a:srgbClr val="000000">
                      <a:alpha val="43137"/>
                    </a:srgbClr>
                  </a:outerShdw>
                </a:effectLst>
              </a:rPr>
              <a:t>iving totaled </a:t>
            </a:r>
            <a:r>
              <a:rPr lang="en-US" sz="3000">
                <a:solidFill>
                  <a:schemeClr val="tx1"/>
                </a:solidFill>
              </a:rPr>
              <a:t>$592.50 billion in 2024</a:t>
            </a:r>
          </a:p>
        </p:txBody>
      </p:sp>
      <p:sp>
        <p:nvSpPr>
          <p:cNvPr id="4" name="TextBox 3">
            <a:extLst>
              <a:ext uri="{FF2B5EF4-FFF2-40B4-BE49-F238E27FC236}">
                <a16:creationId xmlns:a16="http://schemas.microsoft.com/office/drawing/2014/main" id="{27933919-841A-8C67-C411-B5F45F8BB391}"/>
              </a:ext>
            </a:extLst>
          </p:cNvPr>
          <p:cNvSpPr txBox="1"/>
          <p:nvPr/>
        </p:nvSpPr>
        <p:spPr>
          <a:xfrm>
            <a:off x="620486" y="1495244"/>
            <a:ext cx="9895114"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Total giving lifted by individual and corporate giving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Three of four sources grew in current dollars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Strong market performance, a solid economy, and stabilizing inflation contributed to overall growth</a:t>
            </a:r>
          </a:p>
        </p:txBody>
      </p:sp>
      <p:graphicFrame>
        <p:nvGraphicFramePr>
          <p:cNvPr id="5" name="Chart 4">
            <a:extLst>
              <a:ext uri="{FF2B5EF4-FFF2-40B4-BE49-F238E27FC236}">
                <a16:creationId xmlns:a16="http://schemas.microsoft.com/office/drawing/2014/main" id="{AEC33F35-CDA5-A5E7-82E5-1C5D3D06539A}"/>
              </a:ext>
            </a:extLst>
          </p:cNvPr>
          <p:cNvGraphicFramePr>
            <a:graphicFrameLocks/>
          </p:cNvGraphicFramePr>
          <p:nvPr/>
        </p:nvGraphicFramePr>
        <p:xfrm>
          <a:off x="620486" y="2514599"/>
          <a:ext cx="10168375" cy="36820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4280934"/>
      </p:ext>
    </p:extLst>
  </p:cSld>
  <p:clrMapOvr>
    <a:masterClrMapping/>
  </p:clrMapOvr>
</p:sld>
</file>

<file path=ppt/theme/theme1.xml><?xml version="1.0" encoding="utf-8"?>
<a:theme xmlns:a="http://schemas.openxmlformats.org/drawingml/2006/main" name="Office Theme">
  <a:themeElements>
    <a:clrScheme name="CCS ">
      <a:dk1>
        <a:srgbClr val="254A5D"/>
      </a:dk1>
      <a:lt1>
        <a:srgbClr val="FFFFFF"/>
      </a:lt1>
      <a:dk2>
        <a:srgbClr val="545454"/>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A6AF1FDEA65E4594B31C2A950C8ACB" ma:contentTypeVersion="27" ma:contentTypeDescription="Create a new document." ma:contentTypeScope="" ma:versionID="6ad8e2ca0f646467c0993c5b2886900b">
  <xsd:schema xmlns:xsd="http://www.w3.org/2001/XMLSchema" xmlns:xs="http://www.w3.org/2001/XMLSchema" xmlns:p="http://schemas.microsoft.com/office/2006/metadata/properties" xmlns:ns2="e9c0d15e-90b3-42b2-99a2-dd592ddf8d32" xmlns:ns3="add8f23e-7dc8-4582-8c01-fd343da6c532" targetNamespace="http://schemas.microsoft.com/office/2006/metadata/properties" ma:root="true" ma:fieldsID="72bfd9fae3fd5998997968098b5c1b21" ns2:_="" ns3:_="">
    <xsd:import namespace="e9c0d15e-90b3-42b2-99a2-dd592ddf8d32"/>
    <xsd:import namespace="add8f23e-7dc8-4582-8c01-fd343da6c5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Year" minOccurs="0"/>
                <xsd:element ref="ns2:PresentationDate" minOccurs="0"/>
                <xsd:element ref="ns2:Conference_x002f_EventName" minOccurs="0"/>
                <xsd:element ref="ns2:AudienceSector" minOccurs="0"/>
                <xsd:element ref="ns2:Team" minOccurs="0"/>
                <xsd:element ref="ns2:Author0" minOccurs="0"/>
                <xsd:element ref="ns2:Notes" minOccurs="0"/>
                <xsd:element ref="ns2:Sub_x002d_Topic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c0d15e-90b3-42b2-99a2-dd592ddf8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edacab-fe72-40f5-b32d-97ed6d482b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Year" ma:index="26" nillable="true" ma:displayName="Year" ma:format="Dropdown" ma:internalName="Year">
      <xsd:simpleType>
        <xsd:restriction base="dms:Text">
          <xsd:maxLength value="255"/>
        </xsd:restriction>
      </xsd:simpleType>
    </xsd:element>
    <xsd:element name="PresentationDate" ma:index="27" nillable="true" ma:displayName="Presentation Date" ma:format="DateOnly" ma:internalName="PresentationDate">
      <xsd:simpleType>
        <xsd:restriction base="dms:DateTime"/>
      </xsd:simpleType>
    </xsd:element>
    <xsd:element name="Conference_x002f_EventName" ma:index="28" nillable="true" ma:displayName="Conference / Event Name" ma:format="Dropdown" ma:internalName="Conference_x002f_EventName">
      <xsd:simpleType>
        <xsd:restriction base="dms:Text">
          <xsd:maxLength value="255"/>
        </xsd:restriction>
      </xsd:simpleType>
    </xsd:element>
    <xsd:element name="AudienceSector" ma:index="29" nillable="true" ma:displayName="Audience Sector" ma:format="Dropdown" ma:internalName="AudienceSector">
      <xsd:simpleType>
        <xsd:restriction base="dms:Choice">
          <xsd:enumeration value="Advocacy"/>
          <xsd:enumeration value="Arts-Culture-Humanities"/>
          <xsd:enumeration value="Associations"/>
          <xsd:enumeration value="Ed-Higher"/>
          <xsd:enumeration value="Ed-Primary/Secondary/Independent*"/>
          <xsd:enumeration value="Environ-Animal Welfare"/>
          <xsd:enumeration value="Foundation"/>
          <xsd:enumeration value="Health"/>
          <xsd:enumeration value="Religious-Catholic"/>
          <xsd:enumeration value="Religious-Episcopal"/>
          <xsd:enumeration value="Religious-Jewish"/>
          <xsd:enumeration value="Religious-Other"/>
          <xsd:enumeration value="Science-Technology"/>
          <xsd:enumeration value="Social-Human Services"/>
          <xsd:enumeration value="International Affairs"/>
          <xsd:enumeration value="Other"/>
          <xsd:enumeration value="Sector-Agnostic"/>
        </xsd:restriction>
      </xsd:simpleType>
    </xsd:element>
    <xsd:element name="Team" ma:index="30" nillable="true" ma:displayName="Team" ma:format="Dropdown" ma:internalName="Team">
      <xsd:complexType>
        <xsd:complexContent>
          <xsd:extension base="dms:MultiChoice">
            <xsd:sequence>
              <xsd:element name="Value" maxOccurs="unbounded" minOccurs="0" nillable="true">
                <xsd:simpleType>
                  <xsd:restriction base="dms:Choice">
                    <xsd:enumeration value="3"/>
                    <xsd:enumeration value="2/10"/>
                    <xsd:enumeration value="4"/>
                    <xsd:enumeration value="Central US"/>
                    <xsd:enumeration value="7"/>
                    <xsd:enumeration value="8"/>
                    <xsd:enumeration value="11"/>
                    <xsd:enumeration value="West"/>
                  </xsd:restriction>
                </xsd:simpleType>
              </xsd:element>
            </xsd:sequence>
          </xsd:extension>
        </xsd:complexContent>
      </xsd:complexType>
    </xsd:element>
    <xsd:element name="Author0" ma:index="31"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otes" ma:index="32" nillable="true" ma:displayName="Notes" ma:format="Dropdown" ma:internalName="Notes">
      <xsd:simpleType>
        <xsd:restriction base="dms:Text">
          <xsd:maxLength value="255"/>
        </xsd:restriction>
      </xsd:simpleType>
    </xsd:element>
    <xsd:element name="Sub_x002d_Topics" ma:index="33" nillable="true" ma:displayName="Sub-Topics" ma:format="Dropdown" ma:internalName="Sub_x002d_Topics">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d8f23e-7dc8-4582-8c01-fd343da6c5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ccc461-7c6c-4c35-8725-b5be5a522a60}" ma:internalName="TaxCatchAll" ma:showField="CatchAllData" ma:web="add8f23e-7dc8-4582-8c01-fd343da6c5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c0d15e-90b3-42b2-99a2-dd592ddf8d32">
      <Terms xmlns="http://schemas.microsoft.com/office/infopath/2007/PartnerControls"/>
    </lcf76f155ced4ddcb4097134ff3c332f>
    <TaxCatchAll xmlns="add8f23e-7dc8-4582-8c01-fd343da6c532" xsi:nil="true"/>
    <Author0 xmlns="e9c0d15e-90b3-42b2-99a2-dd592ddf8d32">
      <UserInfo>
        <DisplayName/>
        <AccountId xsi:nil="true"/>
        <AccountType/>
      </UserInfo>
    </Author0>
    <AudienceSector xmlns="e9c0d15e-90b3-42b2-99a2-dd592ddf8d32" xsi:nil="true"/>
    <PresentationDate xmlns="e9c0d15e-90b3-42b2-99a2-dd592ddf8d32" xsi:nil="true"/>
    <Sub_x002d_Topics xmlns="e9c0d15e-90b3-42b2-99a2-dd592ddf8d32" xsi:nil="true"/>
    <Year xmlns="e9c0d15e-90b3-42b2-99a2-dd592ddf8d32" xsi:nil="true"/>
    <Conference_x002f_EventName xmlns="e9c0d15e-90b3-42b2-99a2-dd592ddf8d32" xsi:nil="true"/>
    <Team xmlns="e9c0d15e-90b3-42b2-99a2-dd592ddf8d32" xsi:nil="true"/>
    <Notes xmlns="e9c0d15e-90b3-42b2-99a2-dd592ddf8d32" xsi:nil="true"/>
    <SharedWithUsers xmlns="add8f23e-7dc8-4582-8c01-fd343da6c532">
      <UserInfo>
        <DisplayName/>
        <AccountId xsi:nil="true"/>
        <AccountType/>
      </UserInfo>
    </SharedWithUsers>
  </documentManagement>
</p:properties>
</file>

<file path=customXml/itemProps1.xml><?xml version="1.0" encoding="utf-8"?>
<ds:datastoreItem xmlns:ds="http://schemas.openxmlformats.org/officeDocument/2006/customXml" ds:itemID="{B90F89E6-4238-4A44-8D00-3CF3E44F1B67}">
  <ds:schemaRefs>
    <ds:schemaRef ds:uri="http://schemas.microsoft.com/sharepoint/v3/contenttype/forms"/>
  </ds:schemaRefs>
</ds:datastoreItem>
</file>

<file path=customXml/itemProps2.xml><?xml version="1.0" encoding="utf-8"?>
<ds:datastoreItem xmlns:ds="http://schemas.openxmlformats.org/officeDocument/2006/customXml" ds:itemID="{872AEA7A-C8CF-47A1-893D-E81AFB41C5FE}">
  <ds:schemaRefs>
    <ds:schemaRef ds:uri="add8f23e-7dc8-4582-8c01-fd343da6c532"/>
    <ds:schemaRef ds:uri="e9c0d15e-90b3-42b2-99a2-dd592ddf8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584B43-182E-4DB8-B486-566ECEE0E266}">
  <ds:schemaRefs>
    <ds:schemaRef ds:uri="add8f23e-7dc8-4582-8c01-fd343da6c532"/>
    <ds:schemaRef ds:uri="e9c0d15e-90b3-42b2-99a2-dd592ddf8d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1575</Words>
  <Application>Microsoft Macintosh PowerPoint</Application>
  <PresentationFormat>Widescreen</PresentationFormat>
  <Paragraphs>159</Paragraphs>
  <Slides>24</Slides>
  <Notes>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Calibri</vt:lpstr>
      <vt:lpstr>Calibri Light</vt:lpstr>
      <vt:lpstr>Courier New</vt:lpstr>
      <vt:lpstr>Georgia</vt:lpstr>
      <vt:lpstr>Helvetica Light</vt:lpstr>
      <vt:lpstr>Karla</vt:lpstr>
      <vt:lpstr>Karla Light</vt:lpstr>
      <vt:lpstr>Karla Medium</vt:lpstr>
      <vt:lpstr>Minion Pro</vt:lpstr>
      <vt:lpstr>Symbol</vt:lpstr>
      <vt:lpstr>Office Theme</vt:lpstr>
      <vt:lpstr>Title Slides</vt:lpstr>
      <vt:lpstr>1_Office Theme</vt:lpstr>
      <vt:lpstr>PowerPoint Presentation</vt:lpstr>
      <vt:lpstr>PowerPoint Presentation</vt:lpstr>
      <vt:lpstr>Introduction of the Report</vt:lpstr>
      <vt:lpstr>PowerPoint Presentation</vt:lpstr>
      <vt:lpstr>1. Charitable giving totaled $592.50 billion in 2024 </vt:lpstr>
      <vt:lpstr>PowerPoint Presentation</vt:lpstr>
      <vt:lpstr>PowerPoint Presentation</vt:lpstr>
      <vt:lpstr>PowerPoint Presentation</vt:lpstr>
      <vt:lpstr>1. Charitable giving totaled $592.50 billion in 2024</vt:lpstr>
      <vt:lpstr>PowerPoint Presentation</vt:lpstr>
      <vt:lpstr>2. Total giving growth in 2024 reflects long-run average</vt:lpstr>
      <vt:lpstr>3. Individuals remain large majority of giving</vt:lpstr>
      <vt:lpstr>PowerPoint Presentation</vt:lpstr>
      <vt:lpstr>4. Individual giving grew amid strong economy</vt:lpstr>
      <vt:lpstr>5. Giving by foundations reached a current dollar high and</vt:lpstr>
      <vt:lpstr>6. Strong GDP and profits helped corporations record a</vt:lpstr>
      <vt:lpstr>PowerPoint Presentation</vt:lpstr>
      <vt:lpstr>7. Subsectors receiving the largest dollar amounts are</vt:lpstr>
      <vt:lpstr>8. Subsectors that grew the most in 2024 recovered from</vt:lpstr>
      <vt:lpstr>9. Seven of the nine recipient categories grew, even after</vt:lpstr>
      <vt:lpstr>10. Online giving accounts for a growing share of giving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Bushman</dc:creator>
  <cp:lastModifiedBy>Genna Feinstein</cp:lastModifiedBy>
  <cp:revision>1</cp:revision>
  <dcterms:created xsi:type="dcterms:W3CDTF">2023-06-14T15:22:58Z</dcterms:created>
  <dcterms:modified xsi:type="dcterms:W3CDTF">2025-06-24T16:39:34Z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0x010100AEA6AF1FDEA65E4594B31C2A950C8ACB</vt:lpwstr>
  </property>
  <property fmtid="{D5CDD505-2E9C-101B-9397-08002B2CF9AE}" pid="3" name="MediaServiceImageTags">
    <vt:lpwstr/>
  </property>
  <property fmtid="{D5CDD505-2E9C-101B-9397-08002B2CF9AE}" pid="4" name="Order">
    <vt:r8>191800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